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35"/>
  </p:notesMasterIdLst>
  <p:handoutMasterIdLst>
    <p:handoutMasterId r:id="rId36"/>
  </p:handoutMasterIdLst>
  <p:sldIdLst>
    <p:sldId id="296" r:id="rId2"/>
    <p:sldId id="303" r:id="rId3"/>
    <p:sldId id="304" r:id="rId4"/>
    <p:sldId id="336" r:id="rId5"/>
    <p:sldId id="337" r:id="rId6"/>
    <p:sldId id="338" r:id="rId7"/>
    <p:sldId id="339" r:id="rId8"/>
    <p:sldId id="297" r:id="rId9"/>
    <p:sldId id="307" r:id="rId10"/>
    <p:sldId id="306" r:id="rId11"/>
    <p:sldId id="299" r:id="rId12"/>
    <p:sldId id="314" r:id="rId13"/>
    <p:sldId id="316" r:id="rId14"/>
    <p:sldId id="311" r:id="rId15"/>
    <p:sldId id="312" r:id="rId16"/>
    <p:sldId id="318" r:id="rId17"/>
    <p:sldId id="319" r:id="rId18"/>
    <p:sldId id="322" r:id="rId19"/>
    <p:sldId id="321" r:id="rId20"/>
    <p:sldId id="323" r:id="rId21"/>
    <p:sldId id="324" r:id="rId22"/>
    <p:sldId id="325" r:id="rId23"/>
    <p:sldId id="326" r:id="rId24"/>
    <p:sldId id="327" r:id="rId25"/>
    <p:sldId id="333" r:id="rId26"/>
    <p:sldId id="328" r:id="rId27"/>
    <p:sldId id="331" r:id="rId28"/>
    <p:sldId id="349" r:id="rId29"/>
    <p:sldId id="350" r:id="rId30"/>
    <p:sldId id="346" r:id="rId31"/>
    <p:sldId id="348" r:id="rId32"/>
    <p:sldId id="344" r:id="rId33"/>
    <p:sldId id="33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C48"/>
    <a:srgbClr val="2C2D39"/>
    <a:srgbClr val="242630"/>
    <a:srgbClr val="2A1F43"/>
    <a:srgbClr val="0C1B43"/>
    <a:srgbClr val="000000"/>
    <a:srgbClr val="1D2225"/>
    <a:srgbClr val="F8F8F8"/>
    <a:srgbClr val="363C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0551" autoAdjust="0"/>
  </p:normalViewPr>
  <p:slideViewPr>
    <p:cSldViewPr snapToGrid="0" snapToObjects="1">
      <p:cViewPr varScale="1">
        <p:scale>
          <a:sx n="67" d="100"/>
          <a:sy n="67" d="100"/>
        </p:scale>
        <p:origin x="644" y="44"/>
      </p:cViewPr>
      <p:guideLst/>
    </p:cSldViewPr>
  </p:slideViewPr>
  <p:notesTextViewPr>
    <p:cViewPr>
      <p:scale>
        <a:sx n="1" d="1"/>
        <a:sy n="1" d="1"/>
      </p:scale>
      <p:origin x="0" y="0"/>
    </p:cViewPr>
  </p:notesTextViewPr>
  <p:notesViewPr>
    <p:cSldViewPr snapToGrid="0" snapToObjects="1">
      <p:cViewPr varScale="1">
        <p:scale>
          <a:sx n="86" d="100"/>
          <a:sy n="86" d="100"/>
        </p:scale>
        <p:origin x="2416"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5A2E05-2C6E-484E-9BB1-366C90717B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2043844-B7FE-EC43-89AA-8831B859F94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B138B2-18CD-1D41-89B0-ADB5F3BA92A3}" type="datetimeFigureOut">
              <a:rPr lang="en-US" smtClean="0"/>
              <a:t>12/22/2020</a:t>
            </a:fld>
            <a:endParaRPr lang="en-US"/>
          </a:p>
        </p:txBody>
      </p:sp>
      <p:sp>
        <p:nvSpPr>
          <p:cNvPr id="4" name="Footer Placeholder 3">
            <a:extLst>
              <a:ext uri="{FF2B5EF4-FFF2-40B4-BE49-F238E27FC236}">
                <a16:creationId xmlns:a16="http://schemas.microsoft.com/office/drawing/2014/main" id="{BFAC2EDC-03FB-D147-9BAA-37FCFF988C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8E195D-E935-D746-A5D1-61E2EBF7EF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57D167-9BB5-2048-9DDA-7DF8E5D94DC9}" type="slidenum">
              <a:rPr lang="en-US" smtClean="0"/>
              <a:t>‹#›</a:t>
            </a:fld>
            <a:endParaRPr lang="en-US"/>
          </a:p>
        </p:txBody>
      </p:sp>
    </p:spTree>
    <p:extLst>
      <p:ext uri="{BB962C8B-B14F-4D97-AF65-F5344CB8AC3E}">
        <p14:creationId xmlns:p14="http://schemas.microsoft.com/office/powerpoint/2010/main" val="2977512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355-8776-CB43-838E-ED9EE2F8390B}" type="datetimeFigureOut">
              <a:rPr lang="en-US" smtClean="0"/>
              <a:t>12/22/2020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03FA8-A3F3-7640-B13D-36C73B3E5587}" type="slidenum">
              <a:rPr lang="en-US" smtClean="0"/>
              <a:t>‹#›</a:t>
            </a:fld>
            <a:endParaRPr lang="en-US"/>
          </a:p>
        </p:txBody>
      </p:sp>
    </p:spTree>
    <p:extLst>
      <p:ext uri="{BB962C8B-B14F-4D97-AF65-F5344CB8AC3E}">
        <p14:creationId xmlns:p14="http://schemas.microsoft.com/office/powerpoint/2010/main" val="3220178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1</a:t>
            </a:fld>
            <a:endParaRPr lang="en-US"/>
          </a:p>
        </p:txBody>
      </p:sp>
    </p:spTree>
    <p:extLst>
      <p:ext uri="{BB962C8B-B14F-4D97-AF65-F5344CB8AC3E}">
        <p14:creationId xmlns:p14="http://schemas.microsoft.com/office/powerpoint/2010/main" val="1465011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2</a:t>
            </a:fld>
            <a:endParaRPr lang="en-US"/>
          </a:p>
        </p:txBody>
      </p:sp>
    </p:spTree>
    <p:extLst>
      <p:ext uri="{BB962C8B-B14F-4D97-AF65-F5344CB8AC3E}">
        <p14:creationId xmlns:p14="http://schemas.microsoft.com/office/powerpoint/2010/main" val="2207857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10</a:t>
            </a:fld>
            <a:endParaRPr lang="en-US"/>
          </a:p>
        </p:txBody>
      </p:sp>
    </p:spTree>
    <p:extLst>
      <p:ext uri="{BB962C8B-B14F-4D97-AF65-F5344CB8AC3E}">
        <p14:creationId xmlns:p14="http://schemas.microsoft.com/office/powerpoint/2010/main" val="1367745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11</a:t>
            </a:fld>
            <a:endParaRPr lang="en-US"/>
          </a:p>
        </p:txBody>
      </p:sp>
    </p:spTree>
    <p:extLst>
      <p:ext uri="{BB962C8B-B14F-4D97-AF65-F5344CB8AC3E}">
        <p14:creationId xmlns:p14="http://schemas.microsoft.com/office/powerpoint/2010/main" val="3976685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14</a:t>
            </a:fld>
            <a:endParaRPr lang="en-US"/>
          </a:p>
        </p:txBody>
      </p:sp>
    </p:spTree>
    <p:extLst>
      <p:ext uri="{BB962C8B-B14F-4D97-AF65-F5344CB8AC3E}">
        <p14:creationId xmlns:p14="http://schemas.microsoft.com/office/powerpoint/2010/main" val="328521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B303FA8-A3F3-7640-B13D-36C73B3E5587}" type="slidenum">
              <a:rPr lang="en-US" smtClean="0"/>
              <a:t>15</a:t>
            </a:fld>
            <a:endParaRPr lang="en-US"/>
          </a:p>
        </p:txBody>
      </p:sp>
    </p:spTree>
    <p:extLst>
      <p:ext uri="{BB962C8B-B14F-4D97-AF65-F5344CB8AC3E}">
        <p14:creationId xmlns:p14="http://schemas.microsoft.com/office/powerpoint/2010/main" val="1964103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alpha val="3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C33A90-B87E-634E-AF2A-F4C3C8923FED}"/>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147E0E-4AE4-D149-A315-F2528623D5EA}"/>
              </a:ext>
            </a:extLst>
          </p:cNvPr>
          <p:cNvSpPr/>
          <p:nvPr userDrawn="1"/>
        </p:nvSpPr>
        <p:spPr>
          <a:xfrm>
            <a:off x="763425" y="2818150"/>
            <a:ext cx="6207001" cy="257181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AA222472-5BC8-7B4F-AB2F-B6A10019B606}"/>
              </a:ext>
            </a:extLst>
          </p:cNvPr>
          <p:cNvSpPr>
            <a:spLocks noChangeArrowheads="1"/>
          </p:cNvSpPr>
          <p:nvPr userDrawn="1"/>
        </p:nvSpPr>
        <p:spPr bwMode="auto">
          <a:xfrm>
            <a:off x="3105150" y="35607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Title 1">
            <a:extLst>
              <a:ext uri="{FF2B5EF4-FFF2-40B4-BE49-F238E27FC236}">
                <a16:creationId xmlns:a16="http://schemas.microsoft.com/office/drawing/2014/main" id="{E3ED0903-C4AC-F843-878E-D66CB7BFB0E9}"/>
              </a:ext>
            </a:extLst>
          </p:cNvPr>
          <p:cNvSpPr>
            <a:spLocks noGrp="1"/>
          </p:cNvSpPr>
          <p:nvPr>
            <p:ph type="title" hasCustomPrompt="1"/>
          </p:nvPr>
        </p:nvSpPr>
        <p:spPr>
          <a:xfrm>
            <a:off x="1108430" y="3267744"/>
            <a:ext cx="5651293" cy="1086304"/>
          </a:xfrm>
          <a:prstGeom prst="rect">
            <a:avLst/>
          </a:prstGeom>
        </p:spPr>
        <p:txBody>
          <a:bodyPr lIns="91440" rIns="91440" anchor="ctr" anchorCtr="0">
            <a:noAutofit/>
          </a:bodyPr>
          <a:lstStyle>
            <a:lvl1pPr algn="l">
              <a:defRPr sz="8800" b="1" i="0" spc="150" baseline="0">
                <a:solidFill>
                  <a:schemeClr val="tx1"/>
                </a:solidFill>
                <a:latin typeface="+mj-lt"/>
                <a:ea typeface="Meiryo UI" panose="020B0604030504040204" pitchFamily="34" charset="-128"/>
              </a:defRPr>
            </a:lvl1pPr>
          </a:lstStyle>
          <a:p>
            <a:r>
              <a:rPr lang="en-US" noProof="0" dirty="0"/>
              <a:t>Title</a:t>
            </a:r>
          </a:p>
        </p:txBody>
      </p:sp>
      <p:sp>
        <p:nvSpPr>
          <p:cNvPr id="11" name="Picture Placeholder 10">
            <a:extLst>
              <a:ext uri="{FF2B5EF4-FFF2-40B4-BE49-F238E27FC236}">
                <a16:creationId xmlns:a16="http://schemas.microsoft.com/office/drawing/2014/main" id="{C8F278E7-697F-D34E-BB55-5D254AF87F94}"/>
              </a:ext>
            </a:extLst>
          </p:cNvPr>
          <p:cNvSpPr>
            <a:spLocks noGrp="1"/>
          </p:cNvSpPr>
          <p:nvPr>
            <p:ph type="pic" sz="quarter" idx="14"/>
          </p:nvPr>
        </p:nvSpPr>
        <p:spPr>
          <a:xfrm>
            <a:off x="5923125" y="0"/>
            <a:ext cx="6268875" cy="6858000"/>
          </a:xfrm>
          <a:custGeom>
            <a:avLst/>
            <a:gdLst>
              <a:gd name="connsiteX0" fmla="*/ 0 w 6268875"/>
              <a:gd name="connsiteY0" fmla="*/ 0 h 6858000"/>
              <a:gd name="connsiteX1" fmla="*/ 6268875 w 6268875"/>
              <a:gd name="connsiteY1" fmla="*/ 0 h 6858000"/>
              <a:gd name="connsiteX2" fmla="*/ 6268875 w 6268875"/>
              <a:gd name="connsiteY2" fmla="*/ 6858000 h 6858000"/>
              <a:gd name="connsiteX3" fmla="*/ 0 w 6268875"/>
              <a:gd name="connsiteY3" fmla="*/ 6858000 h 6858000"/>
              <a:gd name="connsiteX4" fmla="*/ 0 w 6268875"/>
              <a:gd name="connsiteY4" fmla="*/ 5389964 h 6858000"/>
              <a:gd name="connsiteX5" fmla="*/ 1047301 w 6268875"/>
              <a:gd name="connsiteY5" fmla="*/ 5389964 h 6858000"/>
              <a:gd name="connsiteX6" fmla="*/ 1047301 w 6268875"/>
              <a:gd name="connsiteY6" fmla="*/ 2814404 h 6858000"/>
              <a:gd name="connsiteX7" fmla="*/ 0 w 6268875"/>
              <a:gd name="connsiteY7" fmla="*/ 2814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8875" h="6858000">
                <a:moveTo>
                  <a:pt x="0" y="0"/>
                </a:moveTo>
                <a:lnTo>
                  <a:pt x="6268875" y="0"/>
                </a:lnTo>
                <a:lnTo>
                  <a:pt x="6268875" y="6858000"/>
                </a:lnTo>
                <a:lnTo>
                  <a:pt x="0" y="6858000"/>
                </a:lnTo>
                <a:lnTo>
                  <a:pt x="0" y="5389964"/>
                </a:lnTo>
                <a:lnTo>
                  <a:pt x="1047301" y="5389964"/>
                </a:lnTo>
                <a:lnTo>
                  <a:pt x="1047301" y="2814404"/>
                </a:lnTo>
                <a:lnTo>
                  <a:pt x="0" y="2814404"/>
                </a:lnTo>
                <a:close/>
              </a:path>
            </a:pathLst>
          </a:custGeom>
          <a:solidFill>
            <a:schemeClr val="tx1"/>
          </a:solidFill>
        </p:spPr>
        <p:txBody>
          <a:bodyPr wrap="square">
            <a:noAutofit/>
          </a:bodyPr>
          <a:lstStyle>
            <a:lvl1pPr marL="0" indent="0">
              <a:buNone/>
              <a:defRPr>
                <a:solidFill>
                  <a:schemeClr val="bg1"/>
                </a:solidFill>
              </a:defRPr>
            </a:lvl1pPr>
          </a:lstStyle>
          <a:p>
            <a:r>
              <a:rPr lang="en-US"/>
              <a:t>Click icon to add picture</a:t>
            </a:r>
          </a:p>
        </p:txBody>
      </p:sp>
      <p:sp>
        <p:nvSpPr>
          <p:cNvPr id="3" name="Text Placeholder 2">
            <a:extLst>
              <a:ext uri="{FF2B5EF4-FFF2-40B4-BE49-F238E27FC236}">
                <a16:creationId xmlns:a16="http://schemas.microsoft.com/office/drawing/2014/main" id="{762719C4-9998-4B9C-8E34-87A64F6BCDAE}"/>
              </a:ext>
            </a:extLst>
          </p:cNvPr>
          <p:cNvSpPr>
            <a:spLocks noGrp="1"/>
          </p:cNvSpPr>
          <p:nvPr>
            <p:ph type="body" sz="quarter" idx="15" hasCustomPrompt="1"/>
          </p:nvPr>
        </p:nvSpPr>
        <p:spPr>
          <a:xfrm>
            <a:off x="1124261" y="4354048"/>
            <a:ext cx="5651500" cy="704088"/>
          </a:xfrm>
        </p:spPr>
        <p:txBody>
          <a:bodyPr anchor="ctr">
            <a:normAutofit/>
          </a:bodyPr>
          <a:lstStyle>
            <a:lvl1pPr marL="0" indent="0">
              <a:buNone/>
              <a:defRPr sz="2400" b="1" i="0" cap="all" spc="600" baseline="0"/>
            </a:lvl1pPr>
          </a:lstStyle>
          <a:p>
            <a:pPr lvl="0"/>
            <a:r>
              <a:rPr lang="en-US" dirty="0"/>
              <a:t>Subtitle</a:t>
            </a:r>
          </a:p>
        </p:txBody>
      </p:sp>
    </p:spTree>
    <p:extLst>
      <p:ext uri="{BB962C8B-B14F-4D97-AF65-F5344CB8AC3E}">
        <p14:creationId xmlns:p14="http://schemas.microsoft.com/office/powerpoint/2010/main" val="147982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bg2">
            <a:alpha val="40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smtClean="0"/>
              <a:t>12/22/2020</a:t>
            </a:fld>
            <a:endParaRPr lang="en-US"/>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a:p>
        </p:txBody>
      </p:sp>
      <p:sp>
        <p:nvSpPr>
          <p:cNvPr id="5" name="Rectangle 4">
            <a:extLst>
              <a:ext uri="{FF2B5EF4-FFF2-40B4-BE49-F238E27FC236}">
                <a16:creationId xmlns:a16="http://schemas.microsoft.com/office/drawing/2014/main" id="{F9B59AC0-ACCA-0548-A037-BC61068B8FE2}"/>
              </a:ext>
            </a:extLst>
          </p:cNvPr>
          <p:cNvSpPr/>
          <p:nvPr userDrawn="1"/>
        </p:nvSpPr>
        <p:spPr>
          <a:xfrm>
            <a:off x="0" y="0"/>
            <a:ext cx="12192000" cy="986306"/>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A57C152-0331-B74F-81FE-04A927A72C7B}"/>
              </a:ext>
            </a:extLst>
          </p:cNvPr>
          <p:cNvSpPr/>
          <p:nvPr userDrawn="1"/>
        </p:nvSpPr>
        <p:spPr>
          <a:xfrm>
            <a:off x="350520" y="279792"/>
            <a:ext cx="11475720" cy="9863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a:latin typeface="Meiryo" panose="020B0604030504040204" pitchFamily="34" charset="-128"/>
              <a:ea typeface="Meiryo" panose="020B0604030504040204" pitchFamily="34" charset="-128"/>
            </a:endParaRPr>
          </a:p>
        </p:txBody>
      </p:sp>
      <p:sp>
        <p:nvSpPr>
          <p:cNvPr id="8" name="Title 1">
            <a:extLst>
              <a:ext uri="{FF2B5EF4-FFF2-40B4-BE49-F238E27FC236}">
                <a16:creationId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a:t>Click to edit Master title style</a:t>
            </a:r>
            <a:endParaRPr lang="en-US" dirty="0"/>
          </a:p>
        </p:txBody>
      </p:sp>
      <p:sp>
        <p:nvSpPr>
          <p:cNvPr id="10" name="Content Placeholder 9">
            <a:extLst>
              <a:ext uri="{FF2B5EF4-FFF2-40B4-BE49-F238E27FC236}">
                <a16:creationId xmlns:a16="http://schemas.microsoft.com/office/drawing/2014/main" id="{A6B69B4E-3A48-4F14-8C09-ECC8E58C7321}"/>
              </a:ext>
            </a:extLst>
          </p:cNvPr>
          <p:cNvSpPr>
            <a:spLocks noGrp="1"/>
          </p:cNvSpPr>
          <p:nvPr>
            <p:ph sz="quarter" idx="13"/>
          </p:nvPr>
        </p:nvSpPr>
        <p:spPr>
          <a:xfrm>
            <a:off x="639763" y="1470025"/>
            <a:ext cx="10904088" cy="4706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9630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ntent ">
    <p:bg>
      <p:bgPr>
        <a:solidFill>
          <a:schemeClr val="bg2">
            <a:alpha val="4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87C56A2-F952-8343-A875-78793BA51A34}"/>
              </a:ext>
            </a:extLst>
          </p:cNvPr>
          <p:cNvSpPr/>
          <p:nvPr userDrawn="1"/>
        </p:nvSpPr>
        <p:spPr>
          <a:xfrm>
            <a:off x="0" y="5871694"/>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BB3689-72F8-2345-BF30-38C81BDD487E}"/>
              </a:ext>
            </a:extLst>
          </p:cNvPr>
          <p:cNvSpPr/>
          <p:nvPr userDrawn="1"/>
        </p:nvSpPr>
        <p:spPr>
          <a:xfrm>
            <a:off x="5002306" y="0"/>
            <a:ext cx="7189694"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smtClean="0"/>
              <a:t>12/22/2020</a:t>
            </a:fld>
            <a:endParaRPr lang="en-US"/>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a:p>
        </p:txBody>
      </p:sp>
      <p:sp>
        <p:nvSpPr>
          <p:cNvPr id="9" name="Title 1">
            <a:extLst>
              <a:ext uri="{FF2B5EF4-FFF2-40B4-BE49-F238E27FC236}">
                <a16:creationId xmlns:a16="http://schemas.microsoft.com/office/drawing/2014/main" id="{656FB1BA-653F-254C-9C39-2A5BDD763EE8}"/>
              </a:ext>
            </a:extLst>
          </p:cNvPr>
          <p:cNvSpPr>
            <a:spLocks noGrp="1"/>
          </p:cNvSpPr>
          <p:nvPr>
            <p:ph type="title"/>
          </p:nvPr>
        </p:nvSpPr>
        <p:spPr>
          <a:xfrm>
            <a:off x="6761117" y="681037"/>
            <a:ext cx="4791637"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a:t>Click to edit Master title style</a:t>
            </a:r>
            <a:endParaRPr lang="en-US" dirty="0"/>
          </a:p>
        </p:txBody>
      </p:sp>
      <p:sp>
        <p:nvSpPr>
          <p:cNvPr id="12" name="Picture Placeholder 10">
            <a:extLst>
              <a:ext uri="{FF2B5EF4-FFF2-40B4-BE49-F238E27FC236}">
                <a16:creationId xmlns:a16="http://schemas.microsoft.com/office/drawing/2014/main" id="{CB2BF900-EE78-604F-A9A8-83394228A684}"/>
              </a:ext>
            </a:extLst>
          </p:cNvPr>
          <p:cNvSpPr>
            <a:spLocks noGrp="1"/>
          </p:cNvSpPr>
          <p:nvPr>
            <p:ph type="pic" sz="quarter" idx="14"/>
          </p:nvPr>
        </p:nvSpPr>
        <p:spPr>
          <a:xfrm>
            <a:off x="542925" y="571500"/>
            <a:ext cx="5553075" cy="5715000"/>
          </a:xfrm>
          <a:prstGeom prst="rect">
            <a:avLst/>
          </a:prstGeom>
          <a:solidFill>
            <a:schemeClr val="tx1"/>
          </a:solidFill>
        </p:spPr>
        <p:txBody>
          <a:bodyPr/>
          <a:lstStyle>
            <a:lvl1pPr marL="0" indent="0">
              <a:buNone/>
              <a:defRPr>
                <a:solidFill>
                  <a:schemeClr val="bg1"/>
                </a:solidFill>
              </a:defRPr>
            </a:lvl1pPr>
          </a:lstStyle>
          <a:p>
            <a:r>
              <a:rPr lang="en-US"/>
              <a:t>Click icon to add picture</a:t>
            </a:r>
          </a:p>
        </p:txBody>
      </p:sp>
      <p:sp>
        <p:nvSpPr>
          <p:cNvPr id="10" name="Content Placeholder 9">
            <a:extLst>
              <a:ext uri="{FF2B5EF4-FFF2-40B4-BE49-F238E27FC236}">
                <a16:creationId xmlns:a16="http://schemas.microsoft.com/office/drawing/2014/main" id="{C4C04996-C3BC-4E03-A361-2BA33F3CA305}"/>
              </a:ext>
            </a:extLst>
          </p:cNvPr>
          <p:cNvSpPr>
            <a:spLocks noGrp="1"/>
          </p:cNvSpPr>
          <p:nvPr>
            <p:ph sz="quarter" idx="15"/>
          </p:nvPr>
        </p:nvSpPr>
        <p:spPr>
          <a:xfrm>
            <a:off x="6761163" y="1265238"/>
            <a:ext cx="4791591" cy="4911725"/>
          </a:xfrm>
        </p:spPr>
        <p:txBody>
          <a:bodyPr/>
          <a:lstStyle>
            <a:lvl1pPr>
              <a:lnSpc>
                <a:spcPct val="200000"/>
              </a:lnSpc>
              <a:spcBef>
                <a:spcPts val="1000"/>
              </a:spcBef>
              <a:buClrTx/>
              <a:defRPr/>
            </a:lvl1pPr>
            <a:lvl2pPr>
              <a:lnSpc>
                <a:spcPct val="200000"/>
              </a:lnSpc>
              <a:spcBef>
                <a:spcPts val="1000"/>
              </a:spcBef>
              <a:buClrTx/>
              <a:defRPr/>
            </a:lvl2pPr>
            <a:lvl3pPr>
              <a:lnSpc>
                <a:spcPct val="200000"/>
              </a:lnSpc>
              <a:spcBef>
                <a:spcPts val="1000"/>
              </a:spcBef>
              <a:buClrTx/>
              <a:defRPr/>
            </a:lvl3pPr>
            <a:lvl4pPr>
              <a:lnSpc>
                <a:spcPct val="200000"/>
              </a:lnSpc>
              <a:spcBef>
                <a:spcPts val="1000"/>
              </a:spcBef>
              <a:buClrTx/>
              <a:defRPr/>
            </a:lvl4pPr>
            <a:lvl5pPr>
              <a:lnSpc>
                <a:spcPct val="200000"/>
              </a:lnSpc>
              <a:spcBef>
                <a:spcPts val="1000"/>
              </a:spcBef>
              <a:buClrTx/>
              <a:defRPr/>
            </a:lvl5pPr>
          </a:lstStyle>
          <a:p>
            <a:pPr lvl="0"/>
            <a:r>
              <a:rPr lang="en-US"/>
              <a:t>Click to edit Master text styles</a:t>
            </a:r>
          </a:p>
        </p:txBody>
      </p:sp>
    </p:spTree>
    <p:extLst>
      <p:ext uri="{BB962C8B-B14F-4D97-AF65-F5344CB8AC3E}">
        <p14:creationId xmlns:p14="http://schemas.microsoft.com/office/powerpoint/2010/main" val="2859269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2">
            <a:alpha val="4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2F96941-79C9-A34B-8AB5-C167A4D72D51}"/>
              </a:ext>
            </a:extLst>
          </p:cNvPr>
          <p:cNvSpPr/>
          <p:nvPr userDrawn="1"/>
        </p:nvSpPr>
        <p:spPr>
          <a:xfrm>
            <a:off x="0" y="0"/>
            <a:ext cx="12192000" cy="986306"/>
          </a:xfrm>
          <a:prstGeom prst="rect">
            <a:avLst/>
          </a:prstGeom>
          <a:pattFill prst="lgGrid">
            <a:fgClr>
              <a:schemeClr val="tx1">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noProof="0" smtClean="0"/>
              <a:t>12/22/2020</a:t>
            </a:fld>
            <a:endParaRPr lang="en-US" noProof="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noProof="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noProof="0" smtClean="0"/>
              <a:t>‹#›</a:t>
            </a:fld>
            <a:endParaRPr lang="en-US" noProof="0"/>
          </a:p>
        </p:txBody>
      </p:sp>
      <p:sp>
        <p:nvSpPr>
          <p:cNvPr id="6" name="Rectangle 5">
            <a:extLst>
              <a:ext uri="{FF2B5EF4-FFF2-40B4-BE49-F238E27FC236}">
                <a16:creationId xmlns:a16="http://schemas.microsoft.com/office/drawing/2014/main" id="{2A57C152-0331-B74F-81FE-04A927A72C7B}"/>
              </a:ext>
            </a:extLst>
          </p:cNvPr>
          <p:cNvSpPr/>
          <p:nvPr userDrawn="1"/>
        </p:nvSpPr>
        <p:spPr>
          <a:xfrm>
            <a:off x="350520" y="279792"/>
            <a:ext cx="11475720" cy="9863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ctr"/>
          <a:lstStyle/>
          <a:p>
            <a:endParaRPr lang="en-US" sz="2400" b="1" noProof="0">
              <a:solidFill>
                <a:schemeClr val="bg1"/>
              </a:solidFill>
              <a:latin typeface="Meiryo" panose="020B0604030504040204" pitchFamily="34" charset="-128"/>
              <a:ea typeface="Meiryo" panose="020B0604030504040204" pitchFamily="34" charset="-128"/>
            </a:endParaRPr>
          </a:p>
        </p:txBody>
      </p:sp>
      <p:sp>
        <p:nvSpPr>
          <p:cNvPr id="8" name="Title 1">
            <a:extLst>
              <a:ext uri="{FF2B5EF4-FFF2-40B4-BE49-F238E27FC236}">
                <a16:creationId xmlns:a16="http://schemas.microsoft.com/office/drawing/2014/main" id="{5FDDD9A4-1691-5D47-9605-21650E2212D3}"/>
              </a:ext>
            </a:extLst>
          </p:cNvPr>
          <p:cNvSpPr>
            <a:spLocks noGrp="1"/>
          </p:cNvSpPr>
          <p:nvPr>
            <p:ph type="title"/>
          </p:nvPr>
        </p:nvSpPr>
        <p:spPr>
          <a:xfrm>
            <a:off x="639413" y="483440"/>
            <a:ext cx="10904438"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noProof="0"/>
              <a:t>Click to edit Master title style</a:t>
            </a:r>
            <a:endParaRPr lang="en-US" noProof="0" dirty="0"/>
          </a:p>
        </p:txBody>
      </p:sp>
      <p:sp>
        <p:nvSpPr>
          <p:cNvPr id="10" name="Text Placeholder 2">
            <a:extLst>
              <a:ext uri="{FF2B5EF4-FFF2-40B4-BE49-F238E27FC236}">
                <a16:creationId xmlns:a16="http://schemas.microsoft.com/office/drawing/2014/main" id="{62F811A9-08B1-C746-B30D-69D7B4A6CD59}"/>
              </a:ext>
            </a:extLst>
          </p:cNvPr>
          <p:cNvSpPr>
            <a:spLocks noGrp="1"/>
          </p:cNvSpPr>
          <p:nvPr>
            <p:ph type="body" idx="1"/>
          </p:nvPr>
        </p:nvSpPr>
        <p:spPr>
          <a:xfrm>
            <a:off x="838201"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tx2"/>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Text Placeholder 2">
            <a:extLst>
              <a:ext uri="{FF2B5EF4-FFF2-40B4-BE49-F238E27FC236}">
                <a16:creationId xmlns:a16="http://schemas.microsoft.com/office/drawing/2014/main" id="{54F0B191-C947-1640-8AD2-EEEAA1ED57C9}"/>
              </a:ext>
            </a:extLst>
          </p:cNvPr>
          <p:cNvSpPr>
            <a:spLocks noGrp="1"/>
          </p:cNvSpPr>
          <p:nvPr>
            <p:ph type="body" idx="14"/>
          </p:nvPr>
        </p:nvSpPr>
        <p:spPr>
          <a:xfrm>
            <a:off x="6501205" y="2038570"/>
            <a:ext cx="5042646" cy="703135"/>
          </a:xfrm>
          <a:prstGeom prst="rect">
            <a:avLst/>
          </a:prstGeom>
        </p:spPr>
        <p:txBody>
          <a:bodyPr lIns="91440" rIns="91440" anchor="ctr">
            <a:normAutofit/>
          </a:bodyPr>
          <a:lstStyle>
            <a:lvl1pPr marL="0" indent="0" algn="l">
              <a:lnSpc>
                <a:spcPct val="150000"/>
              </a:lnSpc>
              <a:buNone/>
              <a:defRPr sz="1800" b="1" i="0" cap="all" spc="150" baseline="0">
                <a:solidFill>
                  <a:schemeClr val="tx2"/>
                </a:solidFill>
                <a:latin typeface="+mj-lt"/>
                <a:ea typeface="Meiryo UI"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E8B92D52-6B55-2C4B-95E4-CE89611E590B}"/>
              </a:ext>
            </a:extLst>
          </p:cNvPr>
          <p:cNvCxnSpPr>
            <a:cxnSpLocks/>
          </p:cNvCxnSpPr>
          <p:nvPr userDrawn="1"/>
        </p:nvCxnSpPr>
        <p:spPr>
          <a:xfrm>
            <a:off x="6167716" y="1613647"/>
            <a:ext cx="0" cy="4904068"/>
          </a:xfrm>
          <a:prstGeom prst="line">
            <a:avLst/>
          </a:prstGeom>
          <a:ln>
            <a:solidFill>
              <a:schemeClr val="tx2">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0F9EB4B-EC9F-404E-A98B-1EA3F6FF116A}"/>
              </a:ext>
            </a:extLst>
          </p:cNvPr>
          <p:cNvSpPr>
            <a:spLocks noGrp="1"/>
          </p:cNvSpPr>
          <p:nvPr>
            <p:ph sz="quarter" idx="15"/>
          </p:nvPr>
        </p:nvSpPr>
        <p:spPr>
          <a:xfrm>
            <a:off x="838199" y="2894013"/>
            <a:ext cx="5042647" cy="309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6">
            <a:extLst>
              <a:ext uri="{FF2B5EF4-FFF2-40B4-BE49-F238E27FC236}">
                <a16:creationId xmlns:a16="http://schemas.microsoft.com/office/drawing/2014/main" id="{7A648C0A-27FE-4582-8D3C-7FF280E14591}"/>
              </a:ext>
            </a:extLst>
          </p:cNvPr>
          <p:cNvSpPr>
            <a:spLocks noGrp="1"/>
          </p:cNvSpPr>
          <p:nvPr>
            <p:ph sz="quarter" idx="16"/>
          </p:nvPr>
        </p:nvSpPr>
        <p:spPr>
          <a:xfrm>
            <a:off x="6501205" y="2894013"/>
            <a:ext cx="5042647" cy="3094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5996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mage and Caption">
    <p:bg>
      <p:bgPr>
        <a:solidFill>
          <a:schemeClr val="bg2">
            <a:alpha val="4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A22209-F6F4-814A-9719-87CDCD23C55F}"/>
              </a:ext>
            </a:extLst>
          </p:cNvPr>
          <p:cNvSpPr/>
          <p:nvPr userDrawn="1"/>
        </p:nvSpPr>
        <p:spPr>
          <a:xfrm>
            <a:off x="0" y="914400"/>
            <a:ext cx="12192000" cy="5029200"/>
          </a:xfrm>
          <a:prstGeom prst="rect">
            <a:avLst/>
          </a:prstGeom>
          <a:pattFill prst="lgGrid">
            <a:fgClr>
              <a:schemeClr val="tx2">
                <a:lumMod val="10000"/>
                <a:lumOff val="9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51817374-D7A2-2F4D-91C6-E24955F0018B}"/>
              </a:ext>
            </a:extLst>
          </p:cNvPr>
          <p:cNvSpPr/>
          <p:nvPr userDrawn="1"/>
        </p:nvSpPr>
        <p:spPr>
          <a:xfrm>
            <a:off x="5951621" y="1803214"/>
            <a:ext cx="6240379" cy="32528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noProof="0" smtClean="0"/>
              <a:t>12/22/2020</a:t>
            </a:fld>
            <a:endParaRPr lang="en-US" noProof="0"/>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noProof="0"/>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noProof="0" smtClean="0"/>
              <a:t>‹#›</a:t>
            </a:fld>
            <a:endParaRPr lang="en-US" noProof="0"/>
          </a:p>
        </p:txBody>
      </p:sp>
      <p:sp>
        <p:nvSpPr>
          <p:cNvPr id="9" name="Title 1">
            <a:extLst>
              <a:ext uri="{FF2B5EF4-FFF2-40B4-BE49-F238E27FC236}">
                <a16:creationId xmlns:a16="http://schemas.microsoft.com/office/drawing/2014/main" id="{656FB1BA-653F-254C-9C39-2A5BDD763EE8}"/>
              </a:ext>
            </a:extLst>
          </p:cNvPr>
          <p:cNvSpPr>
            <a:spLocks noGrp="1"/>
          </p:cNvSpPr>
          <p:nvPr>
            <p:ph type="title"/>
          </p:nvPr>
        </p:nvSpPr>
        <p:spPr>
          <a:xfrm>
            <a:off x="6494545" y="2028031"/>
            <a:ext cx="5058209" cy="583800"/>
          </a:xfrm>
          <a:prstGeom prst="rect">
            <a:avLst/>
          </a:prstGeom>
        </p:spPr>
        <p:txBody>
          <a:bodyPr lIns="91440" rIns="91440">
            <a:noAutofit/>
          </a:bodyPr>
          <a:lstStyle>
            <a:lvl1pPr>
              <a:defRPr sz="2400" b="1" i="0" spc="150" baseline="0">
                <a:solidFill>
                  <a:schemeClr val="tx1"/>
                </a:solidFill>
                <a:latin typeface="+mj-lt"/>
                <a:ea typeface="Meiryo UI" panose="020B0604030504040204" pitchFamily="34" charset="-128"/>
              </a:defRPr>
            </a:lvl1pPr>
          </a:lstStyle>
          <a:p>
            <a:r>
              <a:rPr lang="en-US" noProof="0"/>
              <a:t>Click to edit Master title style</a:t>
            </a:r>
            <a:endParaRPr lang="en-US" noProof="0" dirty="0"/>
          </a:p>
        </p:txBody>
      </p:sp>
      <p:sp>
        <p:nvSpPr>
          <p:cNvPr id="13" name="Picture Placeholder 10">
            <a:extLst>
              <a:ext uri="{FF2B5EF4-FFF2-40B4-BE49-F238E27FC236}">
                <a16:creationId xmlns:a16="http://schemas.microsoft.com/office/drawing/2014/main" id="{AD5E91DA-7D30-8C45-9BE7-5F82AA824B11}"/>
              </a:ext>
            </a:extLst>
          </p:cNvPr>
          <p:cNvSpPr>
            <a:spLocks noGrp="1"/>
          </p:cNvSpPr>
          <p:nvPr>
            <p:ph type="pic" sz="quarter" idx="14"/>
          </p:nvPr>
        </p:nvSpPr>
        <p:spPr>
          <a:xfrm>
            <a:off x="542925" y="0"/>
            <a:ext cx="5408696" cy="6858000"/>
          </a:xfrm>
          <a:prstGeom prst="rect">
            <a:avLst/>
          </a:prstGeom>
          <a:solidFill>
            <a:schemeClr val="tx1"/>
          </a:solidFill>
        </p:spPr>
        <p:txBody>
          <a:bodyPr/>
          <a:lstStyle>
            <a:lvl1pPr marL="0" indent="0">
              <a:buNone/>
              <a:defRPr>
                <a:solidFill>
                  <a:schemeClr val="bg1"/>
                </a:solidFill>
              </a:defRPr>
            </a:lvl1pPr>
          </a:lstStyle>
          <a:p>
            <a:r>
              <a:rPr lang="en-US" noProof="0"/>
              <a:t>Click icon to add picture</a:t>
            </a:r>
          </a:p>
        </p:txBody>
      </p:sp>
      <p:sp>
        <p:nvSpPr>
          <p:cNvPr id="6" name="Content Placeholder 5">
            <a:extLst>
              <a:ext uri="{FF2B5EF4-FFF2-40B4-BE49-F238E27FC236}">
                <a16:creationId xmlns:a16="http://schemas.microsoft.com/office/drawing/2014/main" id="{A94B5840-E92F-4CFE-B3C0-0873B2740891}"/>
              </a:ext>
            </a:extLst>
          </p:cNvPr>
          <p:cNvSpPr>
            <a:spLocks noGrp="1"/>
          </p:cNvSpPr>
          <p:nvPr>
            <p:ph sz="quarter" idx="15"/>
          </p:nvPr>
        </p:nvSpPr>
        <p:spPr>
          <a:xfrm>
            <a:off x="6494463" y="2611438"/>
            <a:ext cx="5058291" cy="2165350"/>
          </a:xfrm>
        </p:spPr>
        <p:txBody>
          <a:bodyPr/>
          <a:lstStyle>
            <a:lvl1pPr marL="0" indent="0">
              <a:lnSpc>
                <a:spcPct val="200000"/>
              </a:lnSpc>
              <a:spcBef>
                <a:spcPts val="1900"/>
              </a:spcBef>
              <a:buNone/>
              <a:defRPr/>
            </a:lvl1pPr>
          </a:lstStyle>
          <a:p>
            <a:pPr lvl="0"/>
            <a:r>
              <a:rPr lang="en-US"/>
              <a:t>Click to edit Master text styles</a:t>
            </a:r>
          </a:p>
        </p:txBody>
      </p:sp>
    </p:spTree>
    <p:extLst>
      <p:ext uri="{BB962C8B-B14F-4D97-AF65-F5344CB8AC3E}">
        <p14:creationId xmlns:p14="http://schemas.microsoft.com/office/powerpoint/2010/main" val="202084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alpha val="40000"/>
          </a:schemeClr>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FBA462-7E60-BA4E-9A1E-3B5E69DACB3A}"/>
              </a:ext>
            </a:extLst>
          </p:cNvPr>
          <p:cNvSpPr>
            <a:spLocks noGrp="1"/>
          </p:cNvSpPr>
          <p:nvPr>
            <p:ph type="dt" sz="half" idx="10"/>
          </p:nvPr>
        </p:nvSpPr>
        <p:spPr/>
        <p:txBody>
          <a:bodyPr/>
          <a:lstStyle/>
          <a:p>
            <a:fld id="{CACCE73A-EC7C-C74F-BDE1-B9AFE6B3713A}" type="datetimeFigureOut">
              <a:rPr lang="en-US" smtClean="0"/>
              <a:t>12/22/2020</a:t>
            </a:fld>
            <a:endParaRPr lang="en-US"/>
          </a:p>
        </p:txBody>
      </p:sp>
      <p:sp>
        <p:nvSpPr>
          <p:cNvPr id="3" name="Footer Placeholder 2">
            <a:extLst>
              <a:ext uri="{FF2B5EF4-FFF2-40B4-BE49-F238E27FC236}">
                <a16:creationId xmlns:a16="http://schemas.microsoft.com/office/drawing/2014/main" id="{218A28A8-5C75-FC4B-9A28-8F343DF4B1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FD5A6F-AE17-4E4C-9567-DB3B02853306}"/>
              </a:ext>
            </a:extLst>
          </p:cNvPr>
          <p:cNvSpPr>
            <a:spLocks noGrp="1"/>
          </p:cNvSpPr>
          <p:nvPr>
            <p:ph type="sldNum" sz="quarter" idx="12"/>
          </p:nvPr>
        </p:nvSpPr>
        <p:spPr/>
        <p:txBody>
          <a:bodyPr/>
          <a:lstStyle/>
          <a:p>
            <a:fld id="{6F705D35-D126-3B47-A82C-2A13EA9E0A67}" type="slidenum">
              <a:rPr lang="en-US" smtClean="0"/>
              <a:t>‹#›</a:t>
            </a:fld>
            <a:endParaRPr lang="en-US"/>
          </a:p>
        </p:txBody>
      </p:sp>
    </p:spTree>
    <p:extLst>
      <p:ext uri="{BB962C8B-B14F-4D97-AF65-F5344CB8AC3E}">
        <p14:creationId xmlns:p14="http://schemas.microsoft.com/office/powerpoint/2010/main" val="21077179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EAC25-66D1-1245-97FD-3B5840132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E2069B3-0468-584A-914E-91C8C91C7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BDB421-E3C9-A140-878A-F3A967799A02}"/>
              </a:ext>
            </a:extLst>
          </p:cNvPr>
          <p:cNvSpPr>
            <a:spLocks noGrp="1"/>
          </p:cNvSpPr>
          <p:nvPr>
            <p:ph type="dt" sz="half" idx="2"/>
          </p:nvPr>
        </p:nvSpPr>
        <p:spPr>
          <a:xfrm>
            <a:off x="838200" y="6492875"/>
            <a:ext cx="2743200" cy="228600"/>
          </a:xfrm>
          <a:prstGeom prst="rect">
            <a:avLst/>
          </a:prstGeom>
        </p:spPr>
        <p:txBody>
          <a:bodyPr vert="horz" lIns="91440" tIns="45720" rIns="91440" bIns="45720" rtlCol="0" anchor="ctr"/>
          <a:lstStyle>
            <a:lvl1pPr algn="l">
              <a:defRPr sz="700">
                <a:solidFill>
                  <a:schemeClr val="tx1">
                    <a:tint val="75000"/>
                  </a:schemeClr>
                </a:solidFill>
              </a:defRPr>
            </a:lvl1pPr>
          </a:lstStyle>
          <a:p>
            <a:fld id="{CACCE73A-EC7C-C74F-BDE1-B9AFE6B3713A}" type="datetimeFigureOut">
              <a:rPr lang="en-US" smtClean="0"/>
              <a:pPr/>
              <a:t>12/22/2020</a:t>
            </a:fld>
            <a:endParaRPr lang="en-US"/>
          </a:p>
        </p:txBody>
      </p:sp>
      <p:sp>
        <p:nvSpPr>
          <p:cNvPr id="5" name="Footer Placeholder 4">
            <a:extLst>
              <a:ext uri="{FF2B5EF4-FFF2-40B4-BE49-F238E27FC236}">
                <a16:creationId xmlns:a16="http://schemas.microsoft.com/office/drawing/2014/main" id="{147A988C-554B-E64F-A698-DE3EF9CA0774}"/>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7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8157E6-BBF7-AB4A-B5DD-B39A65C17B0B}"/>
              </a:ext>
            </a:extLst>
          </p:cNvPr>
          <p:cNvSpPr>
            <a:spLocks noGrp="1"/>
          </p:cNvSpPr>
          <p:nvPr>
            <p:ph type="sldNum" sz="quarter" idx="4"/>
          </p:nvPr>
        </p:nvSpPr>
        <p:spPr>
          <a:xfrm>
            <a:off x="8610600" y="6492875"/>
            <a:ext cx="2743200" cy="228600"/>
          </a:xfrm>
          <a:prstGeom prst="rect">
            <a:avLst/>
          </a:prstGeom>
        </p:spPr>
        <p:txBody>
          <a:bodyPr vert="horz" lIns="91440" tIns="45720" rIns="91440" bIns="45720" rtlCol="0" anchor="ctr"/>
          <a:lstStyle>
            <a:lvl1pPr algn="r">
              <a:defRPr sz="700">
                <a:solidFill>
                  <a:schemeClr val="tx1">
                    <a:tint val="75000"/>
                  </a:schemeClr>
                </a:solidFill>
              </a:defRPr>
            </a:lvl1pPr>
          </a:lstStyle>
          <a:p>
            <a:fld id="{6F705D35-D126-3B47-A82C-2A13EA9E0A67}" type="slidenum">
              <a:rPr lang="en-US" smtClean="0"/>
              <a:pPr/>
              <a:t>‹#›</a:t>
            </a:fld>
            <a:endParaRPr lang="en-US"/>
          </a:p>
        </p:txBody>
      </p:sp>
    </p:spTree>
    <p:extLst>
      <p:ext uri="{BB962C8B-B14F-4D97-AF65-F5344CB8AC3E}">
        <p14:creationId xmlns:p14="http://schemas.microsoft.com/office/powerpoint/2010/main" val="279630877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30" r:id="rId5"/>
    <p:sldLayoutId id="214748372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eiryo UI" panose="020B0604030504040204" pitchFamily="34" charset="-128"/>
          <a:cs typeface="+mj-cs"/>
        </a:defRPr>
      </a:lvl1pPr>
    </p:titleStyle>
    <p:bodyStyle>
      <a:lvl1pPr marL="228600" indent="-228600" algn="l" defTabSz="914400" rtl="0" eaLnBrk="1" latinLnBrk="0" hangingPunct="1">
        <a:lnSpc>
          <a:spcPct val="150000"/>
        </a:lnSpc>
        <a:spcBef>
          <a:spcPts val="1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3BB2B7-A83A-4015-92BD-4080BC4FD7E7}"/>
              </a:ext>
            </a:extLst>
          </p:cNvPr>
          <p:cNvSpPr>
            <a:spLocks noGrp="1"/>
          </p:cNvSpPr>
          <p:nvPr>
            <p:ph type="title"/>
          </p:nvPr>
        </p:nvSpPr>
        <p:spPr>
          <a:xfrm>
            <a:off x="1083712" y="3653783"/>
            <a:ext cx="5651293" cy="1086304"/>
          </a:xfrm>
        </p:spPr>
        <p:txBody>
          <a:bodyPr/>
          <a:lstStyle/>
          <a:p>
            <a:r>
              <a:rPr lang="en-US" sz="4400"/>
              <a:t>Branded T-shirts</a:t>
            </a:r>
          </a:p>
        </p:txBody>
      </p:sp>
      <p:pic>
        <p:nvPicPr>
          <p:cNvPr id="9" name="Picture Placeholder 8">
            <a:extLst>
              <a:ext uri="{FF2B5EF4-FFF2-40B4-BE49-F238E27FC236}">
                <a16:creationId xmlns:a16="http://schemas.microsoft.com/office/drawing/2014/main" id="{59E51D7A-DEF4-42CC-83DE-6D857B6DFBFA}"/>
              </a:ext>
            </a:extLst>
          </p:cNvPr>
          <p:cNvPicPr>
            <a:picLocks noGrp="1" noChangeAspect="1"/>
          </p:cNvPicPr>
          <p:nvPr>
            <p:ph type="pic" sz="quarter" idx="14"/>
          </p:nvPr>
        </p:nvPicPr>
        <p:blipFill>
          <a:blip r:embed="rId3"/>
          <a:srcRect/>
          <a:stretch/>
        </p:blipFill>
        <p:spPr>
          <a:xfrm>
            <a:off x="5888519" y="0"/>
            <a:ext cx="5651293" cy="6858000"/>
          </a:xfrm>
        </p:spPr>
      </p:pic>
      <p:sp>
        <p:nvSpPr>
          <p:cNvPr id="4" name="Text Placeholder 3">
            <a:extLst>
              <a:ext uri="{FF2B5EF4-FFF2-40B4-BE49-F238E27FC236}">
                <a16:creationId xmlns:a16="http://schemas.microsoft.com/office/drawing/2014/main" id="{A2A41CAF-9D90-4203-BE4A-53EA37304B99}"/>
              </a:ext>
            </a:extLst>
          </p:cNvPr>
          <p:cNvSpPr>
            <a:spLocks noGrp="1"/>
          </p:cNvSpPr>
          <p:nvPr>
            <p:ph type="body" sz="quarter" idx="15"/>
          </p:nvPr>
        </p:nvSpPr>
        <p:spPr>
          <a:xfrm>
            <a:off x="953685" y="2727668"/>
            <a:ext cx="5911349" cy="944446"/>
          </a:xfrm>
        </p:spPr>
        <p:txBody>
          <a:bodyPr>
            <a:noAutofit/>
          </a:bodyPr>
          <a:lstStyle/>
          <a:p>
            <a:pPr algn="ctr"/>
            <a:r>
              <a:rPr lang="en-US" err="1">
                <a:latin typeface="+mj-lt"/>
                <a:cs typeface="Times New Roman" panose="02020603050405020304" pitchFamily="18" charset="0"/>
              </a:rPr>
              <a:t>Báo</a:t>
            </a:r>
            <a:r>
              <a:rPr lang="en-US">
                <a:latin typeface="+mj-lt"/>
                <a:cs typeface="Times New Roman" panose="02020603050405020304" pitchFamily="18" charset="0"/>
              </a:rPr>
              <a:t> </a:t>
            </a:r>
            <a:r>
              <a:rPr lang="en-US" err="1">
                <a:latin typeface="+mj-lt"/>
                <a:cs typeface="Times New Roman" panose="02020603050405020304" pitchFamily="18" charset="0"/>
              </a:rPr>
              <a:t>cáo</a:t>
            </a:r>
            <a:r>
              <a:rPr lang="en-US">
                <a:latin typeface="+mj-lt"/>
                <a:cs typeface="Times New Roman" panose="02020603050405020304" pitchFamily="18" charset="0"/>
              </a:rPr>
              <a:t> </a:t>
            </a:r>
            <a:r>
              <a:rPr lang="en-US" err="1">
                <a:latin typeface="+mj-lt"/>
                <a:cs typeface="Times New Roman" panose="02020603050405020304" pitchFamily="18" charset="0"/>
              </a:rPr>
              <a:t>thực</a:t>
            </a:r>
            <a:r>
              <a:rPr lang="en-US">
                <a:latin typeface="+mj-lt"/>
                <a:cs typeface="Times New Roman" panose="02020603050405020304" pitchFamily="18" charset="0"/>
              </a:rPr>
              <a:t> </a:t>
            </a:r>
            <a:r>
              <a:rPr lang="en-US" err="1">
                <a:latin typeface="+mj-lt"/>
                <a:cs typeface="Times New Roman" panose="02020603050405020304" pitchFamily="18" charset="0"/>
              </a:rPr>
              <a:t>hành</a:t>
            </a:r>
            <a:r>
              <a:rPr lang="en-US">
                <a:latin typeface="+mj-lt"/>
                <a:cs typeface="Times New Roman" panose="02020603050405020304" pitchFamily="18" charset="0"/>
              </a:rPr>
              <a:t>:</a:t>
            </a:r>
          </a:p>
        </p:txBody>
      </p:sp>
      <p:sp>
        <p:nvSpPr>
          <p:cNvPr id="2" name="TextBox 1">
            <a:extLst>
              <a:ext uri="{FF2B5EF4-FFF2-40B4-BE49-F238E27FC236}">
                <a16:creationId xmlns:a16="http://schemas.microsoft.com/office/drawing/2014/main" id="{460B2496-7C02-4E43-BAAA-A97F820ADBEE}"/>
              </a:ext>
            </a:extLst>
          </p:cNvPr>
          <p:cNvSpPr txBox="1"/>
          <p:nvPr/>
        </p:nvSpPr>
        <p:spPr>
          <a:xfrm>
            <a:off x="3802743" y="4740087"/>
            <a:ext cx="3048000" cy="369332"/>
          </a:xfrm>
          <a:prstGeom prst="rect">
            <a:avLst/>
          </a:prstGeom>
          <a:noFill/>
        </p:spPr>
        <p:txBody>
          <a:bodyPr wrap="square" rtlCol="0">
            <a:spAutoFit/>
          </a:bodyPr>
          <a:lstStyle/>
          <a:p>
            <a:r>
              <a:rPr lang="en-US" b="1" u="sng">
                <a:latin typeface="Times New Roman" panose="02020603050405020304" pitchFamily="18" charset="0"/>
                <a:cs typeface="Times New Roman" panose="02020603050405020304" pitchFamily="18" charset="0"/>
              </a:rPr>
              <a:t>GVHD: Trình Trọng Tín</a:t>
            </a:r>
          </a:p>
        </p:txBody>
      </p:sp>
    </p:spTree>
    <p:extLst>
      <p:ext uri="{BB962C8B-B14F-4D97-AF65-F5344CB8AC3E}">
        <p14:creationId xmlns:p14="http://schemas.microsoft.com/office/powerpoint/2010/main" val="361142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10FB232-4CB4-C34D-A688-C51B6E7CD2CF}"/>
              </a:ext>
            </a:extLst>
          </p:cNvPr>
          <p:cNvSpPr>
            <a:spLocks noGrp="1"/>
          </p:cNvSpPr>
          <p:nvPr>
            <p:ph type="title"/>
          </p:nvPr>
        </p:nvSpPr>
        <p:spPr/>
        <p:txBody>
          <a:bodyPr/>
          <a:lstStyle/>
          <a:p>
            <a:r>
              <a:rPr lang="en-US" sz="3200">
                <a:latin typeface="Times New Roman" panose="02020603050405020304" pitchFamily="18" charset="0"/>
                <a:cs typeface="Times New Roman" panose="02020603050405020304" pitchFamily="18" charset="0"/>
              </a:rPr>
              <a:t>3. </a:t>
            </a:r>
            <a:r>
              <a:rPr lang="en-US" sz="3200" err="1">
                <a:latin typeface="Times New Roman" panose="02020603050405020304" pitchFamily="18" charset="0"/>
                <a:cs typeface="Times New Roman" panose="02020603050405020304" pitchFamily="18" charset="0"/>
              </a:rPr>
              <a:t>Mô</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hình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kinh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doanh</a:t>
            </a:r>
            <a:r>
              <a:rPr lang="en-US" sz="3200">
                <a:latin typeface="Times New Roman" panose="02020603050405020304" pitchFamily="18" charset="0"/>
                <a:cs typeface="Times New Roman" panose="02020603050405020304" pitchFamily="18" charset="0"/>
              </a:rPr>
              <a:t> T-shirts</a:t>
            </a:r>
            <a:endParaRPr lang="en-US" sz="3200"/>
          </a:p>
        </p:txBody>
      </p:sp>
      <p:sp>
        <p:nvSpPr>
          <p:cNvPr id="2" name="Oval 1">
            <a:extLst>
              <a:ext uri="{FF2B5EF4-FFF2-40B4-BE49-F238E27FC236}">
                <a16:creationId xmlns:a16="http://schemas.microsoft.com/office/drawing/2014/main" id="{AD6AB088-CA0E-465C-AF28-53E5AE2D70DC}"/>
              </a:ext>
            </a:extLst>
          </p:cNvPr>
          <p:cNvSpPr/>
          <p:nvPr/>
        </p:nvSpPr>
        <p:spPr>
          <a:xfrm>
            <a:off x="309486" y="1716258"/>
            <a:ext cx="1533378" cy="583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Times New Roman" panose="02020603050405020304" pitchFamily="18" charset="0"/>
                <a:cs typeface="Times New Roman" panose="02020603050405020304" pitchFamily="18" charset="0"/>
              </a:rPr>
              <a:t>email</a:t>
            </a:r>
          </a:p>
        </p:txBody>
      </p:sp>
      <p:sp>
        <p:nvSpPr>
          <p:cNvPr id="6" name="Oval 5">
            <a:extLst>
              <a:ext uri="{FF2B5EF4-FFF2-40B4-BE49-F238E27FC236}">
                <a16:creationId xmlns:a16="http://schemas.microsoft.com/office/drawing/2014/main" id="{1F30F61F-6EDB-4534-B4EA-66C4B865AA01}"/>
              </a:ext>
            </a:extLst>
          </p:cNvPr>
          <p:cNvSpPr/>
          <p:nvPr/>
        </p:nvSpPr>
        <p:spPr>
          <a:xfrm>
            <a:off x="309486" y="4482906"/>
            <a:ext cx="1533379" cy="583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Times New Roman" panose="02020603050405020304" pitchFamily="18" charset="0"/>
                <a:cs typeface="Times New Roman" panose="02020603050405020304" pitchFamily="18" charset="0"/>
              </a:rPr>
              <a:t>website</a:t>
            </a:r>
          </a:p>
        </p:txBody>
      </p:sp>
      <p:sp>
        <p:nvSpPr>
          <p:cNvPr id="5" name="Rectangle 4">
            <a:extLst>
              <a:ext uri="{FF2B5EF4-FFF2-40B4-BE49-F238E27FC236}">
                <a16:creationId xmlns:a16="http://schemas.microsoft.com/office/drawing/2014/main" id="{DAA73906-FC11-4741-A078-1C42F5884BEA}"/>
              </a:ext>
            </a:extLst>
          </p:cNvPr>
          <p:cNvSpPr/>
          <p:nvPr/>
        </p:nvSpPr>
        <p:spPr>
          <a:xfrm>
            <a:off x="1943683" y="3024554"/>
            <a:ext cx="1420836" cy="689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tx2"/>
                </a:solidFill>
                <a:latin typeface="Times New Roman" panose="02020603050405020304" pitchFamily="18" charset="0"/>
                <a:cs typeface="Times New Roman" panose="02020603050405020304" pitchFamily="18" charset="0"/>
              </a:rPr>
              <a:t>Liên</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hệ</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lần</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đầu</a:t>
            </a:r>
            <a:endParaRPr lang="en-US" sz="2200">
              <a:solidFill>
                <a:schemeClr val="tx2"/>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DA4AC687-FF56-4CF3-8DD2-5CDC7CCF46F6}"/>
              </a:ext>
            </a:extLst>
          </p:cNvPr>
          <p:cNvSpPr/>
          <p:nvPr/>
        </p:nvSpPr>
        <p:spPr>
          <a:xfrm>
            <a:off x="3798274" y="3024553"/>
            <a:ext cx="2025747" cy="689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tx2"/>
                </a:solidFill>
                <a:latin typeface="Times New Roman" panose="02020603050405020304" pitchFamily="18" charset="0"/>
                <a:cs typeface="Times New Roman" panose="02020603050405020304" pitchFamily="18" charset="0"/>
              </a:rPr>
              <a:t>Gặp</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khách</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hàng</a:t>
            </a:r>
            <a:endParaRPr lang="en-US" sz="2200">
              <a:solidFill>
                <a:schemeClr val="tx2"/>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A3277378-5E37-41A3-AE01-4FB3209B2442}"/>
              </a:ext>
            </a:extLst>
          </p:cNvPr>
          <p:cNvSpPr/>
          <p:nvPr/>
        </p:nvSpPr>
        <p:spPr>
          <a:xfrm>
            <a:off x="6257775" y="3024552"/>
            <a:ext cx="1420837" cy="689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tx2"/>
                </a:solidFill>
                <a:latin typeface="Times New Roman" panose="02020603050405020304" pitchFamily="18" charset="0"/>
                <a:cs typeface="Times New Roman" panose="02020603050405020304" pitchFamily="18" charset="0"/>
              </a:rPr>
              <a:t>Đề</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xuất</a:t>
            </a:r>
            <a:endParaRPr lang="en-US" sz="2200">
              <a:solidFill>
                <a:schemeClr val="tx2"/>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A108695E-E286-429E-951D-6B6365D91612}"/>
              </a:ext>
            </a:extLst>
          </p:cNvPr>
          <p:cNvSpPr/>
          <p:nvPr/>
        </p:nvSpPr>
        <p:spPr>
          <a:xfrm>
            <a:off x="6257776" y="4377389"/>
            <a:ext cx="1420836" cy="689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tx2"/>
                </a:solidFill>
                <a:latin typeface="Times New Roman" panose="02020603050405020304" pitchFamily="18" charset="0"/>
                <a:cs typeface="Times New Roman" panose="02020603050405020304" pitchFamily="18" charset="0"/>
              </a:rPr>
              <a:t>Bản</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thiết</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kế</a:t>
            </a:r>
            <a:endParaRPr lang="en-US" sz="2200">
              <a:solidFill>
                <a:schemeClr val="tx2"/>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D6C24A52-914B-4A30-BCC7-9B8E489FAC10}"/>
              </a:ext>
            </a:extLst>
          </p:cNvPr>
          <p:cNvSpPr/>
          <p:nvPr/>
        </p:nvSpPr>
        <p:spPr>
          <a:xfrm>
            <a:off x="6257776" y="5653596"/>
            <a:ext cx="1420836" cy="689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tx2"/>
                </a:solidFill>
                <a:latin typeface="Times New Roman" panose="02020603050405020304" pitchFamily="18" charset="0"/>
                <a:cs typeface="Times New Roman" panose="02020603050405020304" pitchFamily="18" charset="0"/>
              </a:rPr>
              <a:t>Bản</a:t>
            </a:r>
            <a:r>
              <a:rPr lang="en-US" sz="2200">
                <a:solidFill>
                  <a:schemeClr val="tx2"/>
                </a:solidFill>
                <a:latin typeface="Times New Roman" panose="02020603050405020304" pitchFamily="18" charset="0"/>
                <a:cs typeface="Times New Roman" panose="02020603050405020304" pitchFamily="18" charset="0"/>
              </a:rPr>
              <a:t> in </a:t>
            </a:r>
            <a:r>
              <a:rPr lang="en-US" sz="2200" err="1">
                <a:solidFill>
                  <a:schemeClr val="tx2"/>
                </a:solidFill>
                <a:latin typeface="Times New Roman" panose="02020603050405020304" pitchFamily="18" charset="0"/>
                <a:cs typeface="Times New Roman" panose="02020603050405020304" pitchFamily="18" charset="0"/>
              </a:rPr>
              <a:t>thử</a:t>
            </a:r>
            <a:endParaRPr lang="en-US" sz="2200">
              <a:solidFill>
                <a:schemeClr val="tx2"/>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6E4EC64C-50CF-4115-AC89-E4FB8985799F}"/>
              </a:ext>
            </a:extLst>
          </p:cNvPr>
          <p:cNvSpPr/>
          <p:nvPr/>
        </p:nvSpPr>
        <p:spPr>
          <a:xfrm>
            <a:off x="8224908" y="5651251"/>
            <a:ext cx="1718603" cy="689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solidFill>
                  <a:schemeClr val="tx2"/>
                </a:solidFill>
                <a:latin typeface="Times New Roman" panose="02020603050405020304" pitchFamily="18" charset="0"/>
                <a:cs typeface="Times New Roman" panose="02020603050405020304" pitchFamily="18" charset="0"/>
              </a:rPr>
              <a:t>Tiến </a:t>
            </a:r>
            <a:r>
              <a:rPr lang="en-US" sz="2200" err="1">
                <a:solidFill>
                  <a:schemeClr val="tx2"/>
                </a:solidFill>
                <a:latin typeface="Times New Roman" panose="02020603050405020304" pitchFamily="18" charset="0"/>
                <a:cs typeface="Times New Roman" panose="02020603050405020304" pitchFamily="18" charset="0"/>
              </a:rPr>
              <a:t>hành</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sản</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xuất</a:t>
            </a:r>
            <a:endParaRPr lang="en-US" sz="2200">
              <a:solidFill>
                <a:schemeClr val="tx2"/>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3721107D-8334-4800-AF9E-584455B7EEC2}"/>
              </a:ext>
            </a:extLst>
          </p:cNvPr>
          <p:cNvSpPr/>
          <p:nvPr/>
        </p:nvSpPr>
        <p:spPr>
          <a:xfrm>
            <a:off x="8224908" y="3014587"/>
            <a:ext cx="1718603" cy="689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tx2"/>
                </a:solidFill>
                <a:latin typeface="Times New Roman" panose="02020603050405020304" pitchFamily="18" charset="0"/>
                <a:cs typeface="Times New Roman" panose="02020603050405020304" pitchFamily="18" charset="0"/>
              </a:rPr>
              <a:t>Nhập</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kho</a:t>
            </a:r>
            <a:endParaRPr lang="en-US" sz="2200">
              <a:solidFill>
                <a:schemeClr val="tx2"/>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EB58E5A9-DC17-4EB0-8FAA-5D52DA5E19F7}"/>
              </a:ext>
            </a:extLst>
          </p:cNvPr>
          <p:cNvSpPr/>
          <p:nvPr/>
        </p:nvSpPr>
        <p:spPr>
          <a:xfrm>
            <a:off x="10489807" y="3024551"/>
            <a:ext cx="1420837" cy="689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tx2"/>
                </a:solidFill>
                <a:latin typeface="Times New Roman" panose="02020603050405020304" pitchFamily="18" charset="0"/>
                <a:cs typeface="Times New Roman" panose="02020603050405020304" pitchFamily="18" charset="0"/>
              </a:rPr>
              <a:t>Hóa</a:t>
            </a:r>
            <a:r>
              <a:rPr lang="en-US" sz="2200">
                <a:solidFill>
                  <a:schemeClr val="tx2"/>
                </a:solidFill>
                <a:latin typeface="Times New Roman" panose="02020603050405020304" pitchFamily="18" charset="0"/>
                <a:cs typeface="Times New Roman" panose="02020603050405020304" pitchFamily="18" charset="0"/>
              </a:rPr>
              <a:t> </a:t>
            </a:r>
            <a:r>
              <a:rPr lang="en-US" sz="2200" err="1">
                <a:solidFill>
                  <a:schemeClr val="tx2"/>
                </a:solidFill>
                <a:latin typeface="Times New Roman" panose="02020603050405020304" pitchFamily="18" charset="0"/>
                <a:cs typeface="Times New Roman" panose="02020603050405020304" pitchFamily="18" charset="0"/>
              </a:rPr>
              <a:t>đơn</a:t>
            </a:r>
            <a:endParaRPr lang="en-US" sz="2200">
              <a:solidFill>
                <a:schemeClr val="tx2"/>
              </a:solidFill>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10351FAD-12FB-4A5F-8956-AC42E2D56EF7}"/>
              </a:ext>
            </a:extLst>
          </p:cNvPr>
          <p:cNvCxnSpPr>
            <a:stCxn id="2" idx="4"/>
            <a:endCxn id="5" idx="0"/>
          </p:cNvCxnSpPr>
          <p:nvPr/>
        </p:nvCxnSpPr>
        <p:spPr>
          <a:xfrm>
            <a:off x="1076175" y="2300058"/>
            <a:ext cx="1577926" cy="7244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39A0D2C-A6E4-44BF-B9E8-D0C24EB31C90}"/>
              </a:ext>
            </a:extLst>
          </p:cNvPr>
          <p:cNvCxnSpPr>
            <a:stCxn id="6" idx="0"/>
            <a:endCxn id="5" idx="2"/>
          </p:cNvCxnSpPr>
          <p:nvPr/>
        </p:nvCxnSpPr>
        <p:spPr>
          <a:xfrm flipV="1">
            <a:off x="1076176" y="3713871"/>
            <a:ext cx="1577925" cy="7690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77095CB-2123-4467-A5C1-D3FA65DDFCAC}"/>
              </a:ext>
            </a:extLst>
          </p:cNvPr>
          <p:cNvCxnSpPr>
            <a:stCxn id="5" idx="3"/>
            <a:endCxn id="12" idx="1"/>
          </p:cNvCxnSpPr>
          <p:nvPr/>
        </p:nvCxnSpPr>
        <p:spPr>
          <a:xfrm flipV="1">
            <a:off x="3364519" y="3369212"/>
            <a:ext cx="43375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E034323-9C45-47DC-B86E-A20C0D1BD534}"/>
              </a:ext>
            </a:extLst>
          </p:cNvPr>
          <p:cNvCxnSpPr>
            <a:stCxn id="12" idx="3"/>
            <a:endCxn id="13" idx="1"/>
          </p:cNvCxnSpPr>
          <p:nvPr/>
        </p:nvCxnSpPr>
        <p:spPr>
          <a:xfrm flipV="1">
            <a:off x="5824021" y="3369211"/>
            <a:ext cx="43375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8651EE1-27C1-448A-B7BE-F6047A596C49}"/>
              </a:ext>
            </a:extLst>
          </p:cNvPr>
          <p:cNvCxnSpPr>
            <a:stCxn id="13" idx="3"/>
            <a:endCxn id="17" idx="1"/>
          </p:cNvCxnSpPr>
          <p:nvPr/>
        </p:nvCxnSpPr>
        <p:spPr>
          <a:xfrm flipV="1">
            <a:off x="7678612" y="3359246"/>
            <a:ext cx="546296" cy="99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64C80809-809F-479C-8EBF-63EE2601086E}"/>
              </a:ext>
            </a:extLst>
          </p:cNvPr>
          <p:cNvCxnSpPr>
            <a:stCxn id="13" idx="2"/>
            <a:endCxn id="14" idx="0"/>
          </p:cNvCxnSpPr>
          <p:nvPr/>
        </p:nvCxnSpPr>
        <p:spPr>
          <a:xfrm>
            <a:off x="6968194" y="3713869"/>
            <a:ext cx="0" cy="6635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2C98CF1-EC9A-4892-AA86-F9BB398363C4}"/>
              </a:ext>
            </a:extLst>
          </p:cNvPr>
          <p:cNvCxnSpPr>
            <a:stCxn id="14" idx="2"/>
            <a:endCxn id="15" idx="0"/>
          </p:cNvCxnSpPr>
          <p:nvPr/>
        </p:nvCxnSpPr>
        <p:spPr>
          <a:xfrm>
            <a:off x="6968194" y="5066706"/>
            <a:ext cx="0" cy="5868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64906F7-228D-403E-A023-476A8B5F29B3}"/>
              </a:ext>
            </a:extLst>
          </p:cNvPr>
          <p:cNvCxnSpPr>
            <a:stCxn id="15" idx="3"/>
            <a:endCxn id="16" idx="1"/>
          </p:cNvCxnSpPr>
          <p:nvPr/>
        </p:nvCxnSpPr>
        <p:spPr>
          <a:xfrm flipV="1">
            <a:off x="7678612" y="5995910"/>
            <a:ext cx="546296" cy="23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098AF75-1703-42A5-B0EE-D9AF53983036}"/>
              </a:ext>
            </a:extLst>
          </p:cNvPr>
          <p:cNvCxnSpPr>
            <a:stCxn id="16" idx="0"/>
            <a:endCxn id="17" idx="2"/>
          </p:cNvCxnSpPr>
          <p:nvPr/>
        </p:nvCxnSpPr>
        <p:spPr>
          <a:xfrm flipV="1">
            <a:off x="9084210" y="3703904"/>
            <a:ext cx="0" cy="1947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37D24D8-E4FF-4E24-AC85-D3FAFDEAD84F}"/>
              </a:ext>
            </a:extLst>
          </p:cNvPr>
          <p:cNvCxnSpPr/>
          <p:nvPr/>
        </p:nvCxnSpPr>
        <p:spPr>
          <a:xfrm>
            <a:off x="6370320" y="6724357"/>
            <a:ext cx="726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86E04B-99AF-47CB-9E8D-EDEBF8F7866D}"/>
              </a:ext>
            </a:extLst>
          </p:cNvPr>
          <p:cNvCxnSpPr/>
          <p:nvPr/>
        </p:nvCxnSpPr>
        <p:spPr>
          <a:xfrm>
            <a:off x="10193213" y="1716258"/>
            <a:ext cx="0" cy="5008099"/>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BFD35A3A-9689-4F50-B888-BA7D5AE254E7}"/>
              </a:ext>
            </a:extLst>
          </p:cNvPr>
          <p:cNvCxnSpPr/>
          <p:nvPr/>
        </p:nvCxnSpPr>
        <p:spPr>
          <a:xfrm>
            <a:off x="7951760" y="1716258"/>
            <a:ext cx="0" cy="5008099"/>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1F2633B9-978B-452B-8522-BF978BDD297C}"/>
              </a:ext>
            </a:extLst>
          </p:cNvPr>
          <p:cNvCxnSpPr/>
          <p:nvPr/>
        </p:nvCxnSpPr>
        <p:spPr>
          <a:xfrm>
            <a:off x="5407860" y="4037428"/>
            <a:ext cx="5331657"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F242C652-806B-450C-BB37-F60B4A061B76}"/>
              </a:ext>
            </a:extLst>
          </p:cNvPr>
          <p:cNvCxnSpPr/>
          <p:nvPr/>
        </p:nvCxnSpPr>
        <p:spPr>
          <a:xfrm>
            <a:off x="5407860" y="5343378"/>
            <a:ext cx="5331657"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3289E251-EBA5-4B0F-A57F-114C8E49D9F7}"/>
              </a:ext>
            </a:extLst>
          </p:cNvPr>
          <p:cNvSpPr txBox="1"/>
          <p:nvPr/>
        </p:nvSpPr>
        <p:spPr>
          <a:xfrm>
            <a:off x="4450089" y="4037428"/>
            <a:ext cx="1915543" cy="369332"/>
          </a:xfrm>
          <a:prstGeom prst="rect">
            <a:avLst/>
          </a:prstGeom>
          <a:noFill/>
        </p:spPr>
        <p:txBody>
          <a:bodyPr wrap="square" rtlCol="0">
            <a:spAutoFit/>
          </a:bodyPr>
          <a:lstStyle/>
          <a:p>
            <a:r>
              <a:rPr lang="en-US" i="1" err="1">
                <a:latin typeface="Times New Roman" panose="02020603050405020304" pitchFamily="18" charset="0"/>
                <a:cs typeface="Times New Roman" panose="02020603050405020304" pitchFamily="18" charset="0"/>
              </a:rPr>
              <a:t>Nếu</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là</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mẫu</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mới</a:t>
            </a:r>
            <a:endParaRPr lang="en-US" i="1">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D96EEBA9-18E4-4DC0-87A3-7215C1606ADA}"/>
              </a:ext>
            </a:extLst>
          </p:cNvPr>
          <p:cNvSpPr txBox="1"/>
          <p:nvPr/>
        </p:nvSpPr>
        <p:spPr>
          <a:xfrm>
            <a:off x="4499331" y="5435385"/>
            <a:ext cx="1652943" cy="369332"/>
          </a:xfrm>
          <a:prstGeom prst="rect">
            <a:avLst/>
          </a:prstGeom>
          <a:noFill/>
        </p:spPr>
        <p:txBody>
          <a:bodyPr wrap="square" rtlCol="0">
            <a:spAutoFit/>
          </a:bodyPr>
          <a:lstStyle/>
          <a:p>
            <a:r>
              <a:rPr lang="en-US" i="1" err="1">
                <a:latin typeface="Times New Roman" panose="02020603050405020304" pitchFamily="18" charset="0"/>
                <a:cs typeface="Times New Roman" panose="02020603050405020304" pitchFamily="18" charset="0"/>
              </a:rPr>
              <a:t>Nhà</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cung</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cấp</a:t>
            </a:r>
            <a:endParaRPr lang="en-US" i="1">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94E25B21-93E9-4DC3-8635-E58E2B15904E}"/>
              </a:ext>
            </a:extLst>
          </p:cNvPr>
          <p:cNvSpPr txBox="1"/>
          <p:nvPr/>
        </p:nvSpPr>
        <p:spPr>
          <a:xfrm>
            <a:off x="8161608" y="2056283"/>
            <a:ext cx="1915543" cy="369332"/>
          </a:xfrm>
          <a:prstGeom prst="rect">
            <a:avLst/>
          </a:prstGeom>
          <a:noFill/>
        </p:spPr>
        <p:txBody>
          <a:bodyPr wrap="square" rtlCol="0">
            <a:spAutoFit/>
          </a:bodyPr>
          <a:lstStyle/>
          <a:p>
            <a:r>
              <a:rPr lang="en-US" i="1" err="1">
                <a:latin typeface="Times New Roman" panose="02020603050405020304" pitchFamily="18" charset="0"/>
                <a:cs typeface="Times New Roman" panose="02020603050405020304" pitchFamily="18" charset="0"/>
              </a:rPr>
              <a:t>Nhân</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viên</a:t>
            </a:r>
            <a:endParaRPr lang="en-US" i="1">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49D37F-4E8D-46CB-82A2-16BCA7C8E4BF}"/>
              </a:ext>
            </a:extLst>
          </p:cNvPr>
          <p:cNvSpPr txBox="1"/>
          <p:nvPr/>
        </p:nvSpPr>
        <p:spPr>
          <a:xfrm>
            <a:off x="10242454" y="2028577"/>
            <a:ext cx="1560338" cy="369332"/>
          </a:xfrm>
          <a:prstGeom prst="rect">
            <a:avLst/>
          </a:prstGeom>
          <a:noFill/>
        </p:spPr>
        <p:txBody>
          <a:bodyPr wrap="square" rtlCol="0">
            <a:spAutoFit/>
          </a:bodyPr>
          <a:lstStyle/>
          <a:p>
            <a:r>
              <a:rPr lang="en-US" i="1" err="1">
                <a:latin typeface="Times New Roman" panose="02020603050405020304" pitchFamily="18" charset="0"/>
                <a:cs typeface="Times New Roman" panose="02020603050405020304" pitchFamily="18" charset="0"/>
              </a:rPr>
              <a:t>Kế</a:t>
            </a:r>
            <a:r>
              <a:rPr lang="en-US" i="1">
                <a:latin typeface="Times New Roman" panose="02020603050405020304" pitchFamily="18" charset="0"/>
                <a:cs typeface="Times New Roman" panose="02020603050405020304" pitchFamily="18" charset="0"/>
              </a:rPr>
              <a:t> </a:t>
            </a:r>
            <a:r>
              <a:rPr lang="en-US" i="1" err="1">
                <a:latin typeface="Times New Roman" panose="02020603050405020304" pitchFamily="18" charset="0"/>
                <a:cs typeface="Times New Roman" panose="02020603050405020304" pitchFamily="18" charset="0"/>
              </a:rPr>
              <a:t>toán</a:t>
            </a:r>
            <a:endParaRPr lang="en-US" i="1">
              <a:latin typeface="Times New Roman" panose="02020603050405020304" pitchFamily="18" charset="0"/>
              <a:cs typeface="Times New Roman" panose="02020603050405020304" pitchFamily="18" charset="0"/>
            </a:endParaRPr>
          </a:p>
        </p:txBody>
      </p:sp>
      <p:cxnSp>
        <p:nvCxnSpPr>
          <p:cNvPr id="56" name="Straight Arrow Connector 55">
            <a:extLst>
              <a:ext uri="{FF2B5EF4-FFF2-40B4-BE49-F238E27FC236}">
                <a16:creationId xmlns:a16="http://schemas.microsoft.com/office/drawing/2014/main" id="{72197E6D-D0DC-42FB-A2FC-6EDA1EE2F59A}"/>
              </a:ext>
            </a:extLst>
          </p:cNvPr>
          <p:cNvCxnSpPr>
            <a:stCxn id="17" idx="3"/>
            <a:endCxn id="18" idx="1"/>
          </p:cNvCxnSpPr>
          <p:nvPr/>
        </p:nvCxnSpPr>
        <p:spPr>
          <a:xfrm>
            <a:off x="9943511" y="3359246"/>
            <a:ext cx="546296" cy="99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80283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a:xfrm>
            <a:off x="5050971" y="-29028"/>
            <a:ext cx="7170057" cy="653142"/>
          </a:xfrm>
        </p:spPr>
        <p:txBody>
          <a:bodyPr anchor="ctr">
            <a:normAutofit/>
          </a:bodyPr>
          <a:lstStyle/>
          <a:p>
            <a:r>
              <a:rPr lang="en-US" sz="1700" b="1"/>
              <a:t> </a:t>
            </a:r>
            <a:r>
              <a:rPr lang="en-US" sz="3200" b="1">
                <a:latin typeface="Times New Roman" panose="02020603050405020304" pitchFamily="18" charset="0"/>
                <a:cs typeface="Times New Roman" panose="02020603050405020304" pitchFamily="18" charset="0"/>
              </a:rPr>
              <a:t>4. </a:t>
            </a:r>
            <a:r>
              <a:rPr lang="en-US" sz="3200" b="1" err="1">
                <a:latin typeface="Times New Roman" panose="02020603050405020304" pitchFamily="18" charset="0"/>
                <a:cs typeface="Times New Roman" panose="02020603050405020304" pitchFamily="18" charset="0"/>
              </a:rPr>
              <a:t>Triển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khai</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nghiệp</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vụ</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trên</a:t>
            </a:r>
            <a:r>
              <a:rPr lang="en-US" sz="3200" b="1">
                <a:latin typeface="Times New Roman" panose="02020603050405020304" pitchFamily="18" charset="0"/>
                <a:cs typeface="Times New Roman" panose="02020603050405020304" pitchFamily="18" charset="0"/>
              </a:rPr>
              <a:t> ODOO</a:t>
            </a:r>
          </a:p>
        </p:txBody>
      </p:sp>
      <p:pic>
        <p:nvPicPr>
          <p:cNvPr id="4" name="Picture Placeholder 3">
            <a:extLst>
              <a:ext uri="{FF2B5EF4-FFF2-40B4-BE49-F238E27FC236}">
                <a16:creationId xmlns:a16="http://schemas.microsoft.com/office/drawing/2014/main" id="{7D95B5E0-AEE4-4C1B-9B6B-81D9D9B75F4B}"/>
              </a:ext>
            </a:extLst>
          </p:cNvPr>
          <p:cNvPicPr>
            <a:picLocks noGrp="1" noChangeAspect="1"/>
          </p:cNvPicPr>
          <p:nvPr>
            <p:ph type="pic" sz="quarter" idx="14"/>
          </p:nvPr>
        </p:nvPicPr>
        <p:blipFill>
          <a:blip r:embed="rId3"/>
          <a:srcRect t="6183" b="6183"/>
          <a:stretch/>
        </p:blipFill>
        <p:spPr>
          <a:xfrm>
            <a:off x="354012" y="1391104"/>
            <a:ext cx="7170057" cy="4501696"/>
          </a:xfrm>
          <a:prstGeom prst="rect">
            <a:avLst/>
          </a:prstGeom>
        </p:spPr>
      </p:pic>
      <p:sp>
        <p:nvSpPr>
          <p:cNvPr id="9" name="Title 20">
            <a:extLst>
              <a:ext uri="{FF2B5EF4-FFF2-40B4-BE49-F238E27FC236}">
                <a16:creationId xmlns:a16="http://schemas.microsoft.com/office/drawing/2014/main" id="{694DB001-0A52-4B90-9FAA-F8CF902651C4}"/>
              </a:ext>
            </a:extLst>
          </p:cNvPr>
          <p:cNvSpPr txBox="1">
            <a:spLocks/>
          </p:cNvSpPr>
          <p:nvPr/>
        </p:nvSpPr>
        <p:spPr>
          <a:xfrm>
            <a:off x="5533312" y="552904"/>
            <a:ext cx="5553075" cy="653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150" baseline="0">
                <a:solidFill>
                  <a:schemeClr val="tx1"/>
                </a:solidFill>
                <a:latin typeface="+mj-lt"/>
                <a:ea typeface="Meiryo UI" panose="020B0604030504040204" pitchFamily="34" charset="-128"/>
                <a:cs typeface="+mj-cs"/>
              </a:defRPr>
            </a:lvl1pPr>
          </a:lstStyle>
          <a:p>
            <a:r>
              <a:rPr lang="en-US" sz="1700"/>
              <a:t> </a:t>
            </a:r>
            <a:r>
              <a:rPr lang="en-US" sz="3200">
                <a:latin typeface="Times New Roman" panose="02020603050405020304" pitchFamily="18" charset="0"/>
                <a:cs typeface="Times New Roman" panose="02020603050405020304" pitchFamily="18" charset="0"/>
              </a:rPr>
              <a:t>a. Module CRM</a:t>
            </a:r>
          </a:p>
        </p:txBody>
      </p:sp>
      <p:sp>
        <p:nvSpPr>
          <p:cNvPr id="6" name="TextBox 5">
            <a:extLst>
              <a:ext uri="{FF2B5EF4-FFF2-40B4-BE49-F238E27FC236}">
                <a16:creationId xmlns:a16="http://schemas.microsoft.com/office/drawing/2014/main" id="{3604C9BB-88BF-40F3-9BDF-FAAC41DAAFCC}"/>
              </a:ext>
            </a:extLst>
          </p:cNvPr>
          <p:cNvSpPr txBox="1"/>
          <p:nvPr/>
        </p:nvSpPr>
        <p:spPr>
          <a:xfrm>
            <a:off x="7824272" y="1312346"/>
            <a:ext cx="4013716" cy="769441"/>
          </a:xfrm>
          <a:prstGeom prst="rect">
            <a:avLst/>
          </a:prstGeom>
          <a:noFill/>
        </p:spPr>
        <p:txBody>
          <a:bodyPr wrap="square" rtlCol="0">
            <a:spAutoFit/>
          </a:bodyPr>
          <a:lstStyle/>
          <a:p>
            <a:pPr marL="285750" indent="-285750">
              <a:buFont typeface="Arial" panose="020B0604020202020204" pitchFamily="34" charset="0"/>
              <a:buChar char="•"/>
            </a:pPr>
            <a:r>
              <a:rPr lang="en-US" sz="2200" err="1">
                <a:latin typeface="Times New Roman" panose="02020603050405020304" pitchFamily="18" charset="0"/>
                <a:cs typeface="Times New Roman" panose="02020603050405020304" pitchFamily="18" charset="0"/>
              </a:rPr>
              <a:t>Giúp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với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công</a:t>
            </a:r>
            <a:r>
              <a:rPr lang="en-US" sz="2200">
                <a:latin typeface="Times New Roman" panose="02020603050405020304" pitchFamily="18" charset="0"/>
                <a:cs typeface="Times New Roman" panose="02020603050405020304" pitchFamily="18" charset="0"/>
              </a:rPr>
              <a:t> ty qua email.</a:t>
            </a:r>
          </a:p>
        </p:txBody>
      </p:sp>
      <p:sp>
        <p:nvSpPr>
          <p:cNvPr id="7" name="TextBox 6">
            <a:extLst>
              <a:ext uri="{FF2B5EF4-FFF2-40B4-BE49-F238E27FC236}">
                <a16:creationId xmlns:a16="http://schemas.microsoft.com/office/drawing/2014/main" id="{80AFBF13-3187-4ACA-8AE5-C13E96F05887}"/>
              </a:ext>
            </a:extLst>
          </p:cNvPr>
          <p:cNvSpPr txBox="1"/>
          <p:nvPr/>
        </p:nvSpPr>
        <p:spPr>
          <a:xfrm>
            <a:off x="7824272" y="2317097"/>
            <a:ext cx="4013716" cy="769441"/>
          </a:xfrm>
          <a:prstGeom prst="rect">
            <a:avLst/>
          </a:prstGeom>
          <a:noFill/>
        </p:spPr>
        <p:txBody>
          <a:bodyPr wrap="square" rtlCol="0">
            <a:spAutoFit/>
          </a:bodyPr>
          <a:lstStyle/>
          <a:p>
            <a:pPr marL="285750" indent="-285750">
              <a:buFont typeface="Arial" panose="020B0604020202020204" pitchFamily="34" charset="0"/>
              <a:buChar char="•"/>
            </a:pPr>
            <a:r>
              <a:rPr lang="en-US" sz="2200" err="1">
                <a:latin typeface="Times New Roman" panose="02020603050405020304" pitchFamily="18" charset="0"/>
                <a:cs typeface="Times New Roman" panose="02020603050405020304" pitchFamily="18" charset="0"/>
              </a:rPr>
              <a:t>Giúp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với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công</a:t>
            </a:r>
            <a:r>
              <a:rPr lang="en-US" sz="2200">
                <a:latin typeface="Times New Roman" panose="02020603050405020304" pitchFamily="18" charset="0"/>
                <a:cs typeface="Times New Roman" panose="02020603050405020304" pitchFamily="18" charset="0"/>
              </a:rPr>
              <a:t> ty qua </a:t>
            </a:r>
            <a:r>
              <a:rPr lang="en-US" sz="2200" err="1">
                <a:latin typeface="Times New Roman" panose="02020603050405020304" pitchFamily="18" charset="0"/>
                <a:cs typeface="Times New Roman" panose="02020603050405020304" pitchFamily="18" charset="0"/>
              </a:rPr>
              <a:t>chatbox</a:t>
            </a:r>
            <a:r>
              <a:rPr lang="en-US" sz="220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13D1CBD2-011D-4FD9-B492-34A8426D96B5}"/>
              </a:ext>
            </a:extLst>
          </p:cNvPr>
          <p:cNvSpPr txBox="1"/>
          <p:nvPr/>
        </p:nvSpPr>
        <p:spPr>
          <a:xfrm>
            <a:off x="7824272" y="3321848"/>
            <a:ext cx="4013716" cy="769441"/>
          </a:xfrm>
          <a:prstGeom prst="rect">
            <a:avLst/>
          </a:prstGeom>
          <a:noFill/>
        </p:spPr>
        <p:txBody>
          <a:bodyPr wrap="square" rtlCol="0">
            <a:spAutoFit/>
          </a:bodyPr>
          <a:lstStyle/>
          <a:p>
            <a:pPr marL="285750" indent="-285750">
              <a:buFont typeface="Arial" panose="020B0604020202020204" pitchFamily="34" charset="0"/>
              <a:buChar char="•"/>
            </a:pPr>
            <a:r>
              <a:rPr lang="vi-VN" sz="2200">
                <a:latin typeface="Times New Roman" panose="02020603050405020304" pitchFamily="18" charset="0"/>
                <a:cs typeface="Times New Roman" panose="02020603050405020304" pitchFamily="18" charset="0"/>
              </a:rPr>
              <a:t>Ư</a:t>
            </a:r>
            <a:r>
              <a:rPr lang="en-US" sz="2200">
                <a:latin typeface="Times New Roman" panose="02020603050405020304" pitchFamily="18" charset="0"/>
                <a:cs typeface="Times New Roman" panose="02020603050405020304" pitchFamily="18" charset="0"/>
              </a:rPr>
              <a:t>u </a:t>
            </a:r>
            <a:r>
              <a:rPr lang="en-US" sz="2200" err="1">
                <a:latin typeface="Times New Roman" panose="02020603050405020304" pitchFamily="18" charset="0"/>
                <a:cs typeface="Times New Roman" panose="02020603050405020304" pitchFamily="18" charset="0"/>
              </a:rPr>
              <a:t>tiên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tiềm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endParaRPr lang="en-US" sz="220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80D4858-BCEC-47E5-ABF9-65916E8DE9EB}"/>
              </a:ext>
            </a:extLst>
          </p:cNvPr>
          <p:cNvSpPr txBox="1"/>
          <p:nvPr/>
        </p:nvSpPr>
        <p:spPr>
          <a:xfrm>
            <a:off x="7824272" y="4326599"/>
            <a:ext cx="4013716" cy="1046440"/>
          </a:xfrm>
          <a:prstGeom prst="rect">
            <a:avLst/>
          </a:prstGeom>
          <a:noFill/>
        </p:spPr>
        <p:txBody>
          <a:bodyPr wrap="square" rtlCol="0">
            <a:spAutoFit/>
          </a:bodyPr>
          <a:lstStyle/>
          <a:p>
            <a:pPr marL="285750" indent="-285750">
              <a:buFont typeface="Arial" panose="020B0604020202020204" pitchFamily="34" charset="0"/>
              <a:buChar char="•"/>
            </a:pPr>
            <a:r>
              <a:rPr lang="en-US" sz="2200">
                <a:latin typeface="Times New Roman" panose="02020603050405020304" pitchFamily="18" charset="0"/>
                <a:cs typeface="Times New Roman" panose="02020603050405020304" pitchFamily="18" charset="0"/>
              </a:rPr>
              <a:t>Theo </a:t>
            </a:r>
            <a:r>
              <a:rPr lang="en-US" sz="2200" err="1">
                <a:latin typeface="Times New Roman" panose="02020603050405020304" pitchFamily="18" charset="0"/>
                <a:cs typeface="Times New Roman" panose="02020603050405020304" pitchFamily="18" charset="0"/>
              </a:rPr>
              <a:t>dõi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hoạt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động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nhắc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nhở</a:t>
            </a:r>
            <a:endParaRPr lang="en-US" sz="2200">
              <a:latin typeface="Times New Roman" panose="02020603050405020304" pitchFamily="18" charset="0"/>
              <a:cs typeface="Times New Roman" panose="02020603050405020304" pitchFamily="18" charset="0"/>
            </a:endParaRPr>
          </a:p>
          <a:p>
            <a:endParaRPr lang="en-US"/>
          </a:p>
        </p:txBody>
      </p:sp>
      <p:pic>
        <p:nvPicPr>
          <p:cNvPr id="14" name="Picture 13" descr="Graphical user interface, application&#10;&#10;Description automatically generated">
            <a:extLst>
              <a:ext uri="{FF2B5EF4-FFF2-40B4-BE49-F238E27FC236}">
                <a16:creationId xmlns:a16="http://schemas.microsoft.com/office/drawing/2014/main" id="{3FB7054A-566E-4528-A14A-D9AEFEB3408E}"/>
              </a:ext>
            </a:extLst>
          </p:cNvPr>
          <p:cNvPicPr>
            <a:picLocks noChangeAspect="1"/>
          </p:cNvPicPr>
          <p:nvPr/>
        </p:nvPicPr>
        <p:blipFill>
          <a:blip r:embed="rId4"/>
          <a:stretch>
            <a:fillRect/>
          </a:stretch>
        </p:blipFill>
        <p:spPr>
          <a:xfrm>
            <a:off x="354012" y="1391104"/>
            <a:ext cx="7170057" cy="4501696"/>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87BAC61F-42C2-4F69-8D04-F345998B4999}"/>
              </a:ext>
            </a:extLst>
          </p:cNvPr>
          <p:cNvPicPr>
            <a:picLocks noChangeAspect="1"/>
          </p:cNvPicPr>
          <p:nvPr/>
        </p:nvPicPr>
        <p:blipFill>
          <a:blip r:embed="rId5"/>
          <a:stretch>
            <a:fillRect/>
          </a:stretch>
        </p:blipFill>
        <p:spPr>
          <a:xfrm>
            <a:off x="354012" y="1391104"/>
            <a:ext cx="7170057" cy="4501695"/>
          </a:xfrm>
          <a:prstGeom prst="rect">
            <a:avLst/>
          </a:prstGeom>
        </p:spPr>
      </p:pic>
    </p:spTree>
    <p:extLst>
      <p:ext uri="{BB962C8B-B14F-4D97-AF65-F5344CB8AC3E}">
        <p14:creationId xmlns:p14="http://schemas.microsoft.com/office/powerpoint/2010/main" val="288843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anim calcmode="lin" valueType="num">
                                      <p:cBhvr>
                                        <p:cTn id="14" dur="500" fill="hold"/>
                                        <p:tgtEl>
                                          <p:spTgt spid="4"/>
                                        </p:tgtEl>
                                        <p:attrNameLst>
                                          <p:attrName>ppt_x</p:attrName>
                                        </p:attrNameLst>
                                      </p:cBhvr>
                                      <p:tavLst>
                                        <p:tav tm="0">
                                          <p:val>
                                            <p:strVal val="#ppt_x"/>
                                          </p:val>
                                        </p:tav>
                                        <p:tav tm="100000">
                                          <p:val>
                                            <p:strVal val="#ppt_x"/>
                                          </p:val>
                                        </p:tav>
                                      </p:tavLst>
                                    </p:anim>
                                    <p:anim calcmode="lin" valueType="num">
                                      <p:cBhvr>
                                        <p:cTn id="15"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anim calcmode="lin" valueType="num">
                                      <p:cBhvr>
                                        <p:cTn id="27" dur="500" fill="hold"/>
                                        <p:tgtEl>
                                          <p:spTgt spid="14"/>
                                        </p:tgtEl>
                                        <p:attrNameLst>
                                          <p:attrName>ppt_x</p:attrName>
                                        </p:attrNameLst>
                                      </p:cBhvr>
                                      <p:tavLst>
                                        <p:tav tm="0">
                                          <p:val>
                                            <p:strVal val="#ppt_x"/>
                                          </p:val>
                                        </p:tav>
                                        <p:tav tm="100000">
                                          <p:val>
                                            <p:strVal val="#ppt_x"/>
                                          </p:val>
                                        </p:tav>
                                      </p:tavLst>
                                    </p:anim>
                                    <p:anim calcmode="lin" valueType="num">
                                      <p:cBhvr>
                                        <p:cTn id="28" dur="500" fill="hold"/>
                                        <p:tgtEl>
                                          <p:spTgt spid="14"/>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2" presetClass="entr" presetSubtype="4"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3A1EDC-CF41-4438-BB57-18569B953129}"/>
              </a:ext>
            </a:extLst>
          </p:cNvPr>
          <p:cNvSpPr>
            <a:spLocks noGrp="1"/>
          </p:cNvSpPr>
          <p:nvPr>
            <p:ph idx="4294967295"/>
          </p:nvPr>
        </p:nvSpPr>
        <p:spPr>
          <a:xfrm>
            <a:off x="639247" y="2265841"/>
            <a:ext cx="10913505" cy="3911122"/>
          </a:xfrm>
        </p:spPr>
        <p:txBody>
          <a:bodyPr>
            <a:normAutofit fontScale="70000" lnSpcReduction="20000"/>
          </a:bodyPr>
          <a:lstStyle/>
          <a:p>
            <a:r>
              <a:rPr lang="vi-VN" sz="2800" err="1">
                <a:latin typeface="Times New Roman" panose="02020603050405020304" pitchFamily="18" charset="0"/>
                <a:cs typeface="Times New Roman" panose="02020603050405020304" pitchFamily="18" charset="0"/>
              </a:rPr>
              <a:t>Là</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module</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quản</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lý</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việc</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bán</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hàng</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của</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cửa</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hàng</a:t>
            </a:r>
            <a:r>
              <a:rPr lang="vi-VN"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quần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áo</a:t>
            </a:r>
            <a:r>
              <a:rPr lang="en-US" sz="2800">
                <a:latin typeface="Times New Roman" panose="02020603050405020304" pitchFamily="18" charset="0"/>
                <a:cs typeface="Times New Roman" panose="02020603050405020304" pitchFamily="18" charset="0"/>
              </a:rPr>
              <a:t> FERE </a:t>
            </a:r>
            <a:r>
              <a:rPr lang="vi-VN" sz="2800">
                <a:latin typeface="Times New Roman" panose="02020603050405020304" pitchFamily="18" charset="0"/>
                <a:cs typeface="Times New Roman" panose="02020603050405020304" pitchFamily="18" charset="0"/>
              </a:rPr>
              <a:t>bao </a:t>
            </a:r>
            <a:r>
              <a:rPr lang="vi-VN" sz="2800" err="1">
                <a:latin typeface="Times New Roman" panose="02020603050405020304" pitchFamily="18" charset="0"/>
                <a:cs typeface="Times New Roman" panose="02020603050405020304" pitchFamily="18" charset="0"/>
              </a:rPr>
              <a:t>gồm</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nhận</a:t>
            </a:r>
            <a:r>
              <a:rPr lang="vi-VN" sz="2800">
                <a:latin typeface="Times New Roman" panose="02020603050405020304" pitchFamily="18" charset="0"/>
                <a:cs typeface="Times New Roman" panose="02020603050405020304" pitchFamily="18" charset="0"/>
              </a:rPr>
              <a:t> yêu </a:t>
            </a:r>
            <a:r>
              <a:rPr lang="vi-VN" sz="2800" err="1">
                <a:latin typeface="Times New Roman" panose="02020603050405020304" pitchFamily="18" charset="0"/>
                <a:cs typeface="Times New Roman" panose="02020603050405020304" pitchFamily="18" charset="0"/>
              </a:rPr>
              <a:t>cầu</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khách</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hàng</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tạo</a:t>
            </a:r>
            <a:r>
              <a:rPr lang="vi-VN" sz="2800">
                <a:latin typeface="Times New Roman" panose="02020603050405020304" pitchFamily="18" charset="0"/>
                <a:cs typeface="Times New Roman" panose="02020603050405020304" pitchFamily="18" charset="0"/>
              </a:rPr>
              <a:t> đơn mua, </a:t>
            </a:r>
            <a:r>
              <a:rPr lang="vi-VN" sz="2800" err="1">
                <a:latin typeface="Times New Roman" panose="02020603050405020304" pitchFamily="18" charset="0"/>
                <a:cs typeface="Times New Roman" panose="02020603050405020304" pitchFamily="18" charset="0"/>
              </a:rPr>
              <a:t>xác</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nhận</a:t>
            </a:r>
            <a:r>
              <a:rPr lang="vi-VN" sz="2800">
                <a:latin typeface="Times New Roman" panose="02020603050405020304" pitchFamily="18" charset="0"/>
                <a:cs typeface="Times New Roman" panose="02020603050405020304" pitchFamily="18" charset="0"/>
              </a:rPr>
              <a:t> thông tin </a:t>
            </a:r>
            <a:r>
              <a:rPr lang="vi-VN" sz="2800" err="1">
                <a:latin typeface="Times New Roman" panose="02020603050405020304" pitchFamily="18" charset="0"/>
                <a:cs typeface="Times New Roman" panose="02020603050405020304" pitchFamily="18" charset="0"/>
              </a:rPr>
              <a:t>khách</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hàng</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và</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tiến</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hành</a:t>
            </a:r>
            <a:r>
              <a:rPr lang="vi-VN"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kiểm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sản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phẩm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và</a:t>
            </a:r>
            <a:r>
              <a:rPr lang="en-US" sz="280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giao </a:t>
            </a:r>
            <a:r>
              <a:rPr lang="en-US" sz="2800" err="1">
                <a:latin typeface="Times New Roman" panose="02020603050405020304" pitchFamily="18" charset="0"/>
                <a:cs typeface="Times New Roman" panose="02020603050405020304" pitchFamily="18" charset="0"/>
              </a:rPr>
              <a:t>sản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phẩm</a:t>
            </a:r>
            <a:r>
              <a:rPr lang="en-US"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đến</a:t>
            </a:r>
            <a:r>
              <a:rPr lang="vi-VN" sz="2800">
                <a:latin typeface="Times New Roman" panose="02020603050405020304" pitchFamily="18" charset="0"/>
                <a:cs typeface="Times New Roman" panose="02020603050405020304" pitchFamily="18" charset="0"/>
              </a:rPr>
              <a:t> cho </a:t>
            </a:r>
            <a:r>
              <a:rPr lang="vi-VN" sz="2800" err="1">
                <a:latin typeface="Times New Roman" panose="02020603050405020304" pitchFamily="18" charset="0"/>
                <a:cs typeface="Times New Roman" panose="02020603050405020304" pitchFamily="18" charset="0"/>
              </a:rPr>
              <a:t>khách</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hàng</a:t>
            </a:r>
            <a:r>
              <a:rPr lang="vi-VN" sz="2800">
                <a:latin typeface="Times New Roman" panose="02020603050405020304" pitchFamily="18" charset="0"/>
                <a:cs typeface="Times New Roman" panose="02020603050405020304" pitchFamily="18" charset="0"/>
              </a:rPr>
              <a:t>.</a:t>
            </a:r>
          </a:p>
          <a:p>
            <a:r>
              <a:rPr lang="vi-VN" sz="2800" err="1">
                <a:latin typeface="Times New Roman" panose="02020603050405020304" pitchFamily="18" charset="0"/>
                <a:cs typeface="Times New Roman" panose="02020603050405020304" pitchFamily="18" charset="0"/>
              </a:rPr>
              <a:t>Mọi</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hóa</a:t>
            </a:r>
            <a:r>
              <a:rPr lang="vi-VN" sz="2800">
                <a:latin typeface="Times New Roman" panose="02020603050405020304" pitchFamily="18" charset="0"/>
                <a:cs typeface="Times New Roman" panose="02020603050405020304" pitchFamily="18" charset="0"/>
              </a:rPr>
              <a:t> đơn hay </a:t>
            </a:r>
            <a:r>
              <a:rPr lang="vi-VN" sz="2800" err="1">
                <a:latin typeface="Times New Roman" panose="02020603050405020304" pitchFamily="18" charset="0"/>
                <a:cs typeface="Times New Roman" panose="02020603050405020304" pitchFamily="18" charset="0"/>
              </a:rPr>
              <a:t>chứng</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từ</a:t>
            </a:r>
            <a:r>
              <a:rPr lang="vi-VN" sz="2800">
                <a:latin typeface="Times New Roman" panose="02020603050405020304" pitchFamily="18" charset="0"/>
                <a:cs typeface="Times New Roman" panose="02020603050405020304" pitchFamily="18" charset="0"/>
              </a:rPr>
              <a:t> liên quan </a:t>
            </a:r>
            <a:r>
              <a:rPr lang="vi-VN" sz="2800" err="1">
                <a:latin typeface="Times New Roman" panose="02020603050405020304" pitchFamily="18" charset="0"/>
                <a:cs typeface="Times New Roman" panose="02020603050405020304" pitchFamily="18" charset="0"/>
              </a:rPr>
              <a:t>đều</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được</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xác</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thực</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đầy</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đủ</a:t>
            </a:r>
            <a:r>
              <a:rPr lang="vi-VN" sz="2800">
                <a:latin typeface="Times New Roman" panose="02020603050405020304" pitchFamily="18" charset="0"/>
                <a:cs typeface="Times New Roman" panose="02020603050405020304" pitchFamily="18" charset="0"/>
              </a:rPr>
              <a:t>.</a:t>
            </a:r>
          </a:p>
          <a:p>
            <a:r>
              <a:rPr lang="vi-VN" sz="2800" err="1">
                <a:latin typeface="Times New Roman" panose="02020603050405020304" pitchFamily="18" charset="0"/>
                <a:cs typeface="Times New Roman" panose="02020603050405020304" pitchFamily="18" charset="0"/>
              </a:rPr>
              <a:t>Qu</a:t>
            </a:r>
            <a:r>
              <a:rPr lang="en-US" sz="2800">
                <a:latin typeface="Times New Roman" panose="02020603050405020304" pitchFamily="18" charset="0"/>
                <a:cs typeface="Times New Roman" panose="02020603050405020304" pitchFamily="18" charset="0"/>
              </a:rPr>
              <a:t>y</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trình</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bán</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hàng</a:t>
            </a:r>
            <a:endParaRPr lang="vi-VN" sz="2800">
              <a:latin typeface="Times New Roman" panose="02020603050405020304" pitchFamily="18" charset="0"/>
              <a:cs typeface="Times New Roman" panose="02020603050405020304" pitchFamily="18" charset="0"/>
            </a:endParaRPr>
          </a:p>
          <a:p>
            <a:r>
              <a:rPr lang="vi-VN" sz="2800" err="1">
                <a:latin typeface="Times New Roman" panose="02020603050405020304" pitchFamily="18" charset="0"/>
                <a:cs typeface="Times New Roman" panose="02020603050405020304" pitchFamily="18" charset="0"/>
              </a:rPr>
              <a:t>Dữ</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liệu</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nền</a:t>
            </a:r>
            <a:r>
              <a:rPr lang="vi-VN" sz="2800">
                <a:latin typeface="Times New Roman" panose="02020603050405020304" pitchFamily="18" charset="0"/>
                <a:cs typeface="Times New Roman" panose="02020603050405020304" pitchFamily="18" charset="0"/>
              </a:rPr>
              <a:t> : </a:t>
            </a:r>
            <a:r>
              <a:rPr lang="vi-VN" sz="2800" err="1">
                <a:latin typeface="Times New Roman" panose="02020603050405020304" pitchFamily="18" charset="0"/>
                <a:cs typeface="Times New Roman" panose="02020603050405020304" pitchFamily="18" charset="0"/>
              </a:rPr>
              <a:t>khách</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hàng</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sản</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phẩm</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giá</a:t>
            </a:r>
            <a:endParaRPr lang="vi-VN" sz="2800">
              <a:latin typeface="Times New Roman" panose="02020603050405020304" pitchFamily="18" charset="0"/>
              <a:cs typeface="Times New Roman" panose="02020603050405020304" pitchFamily="18" charset="0"/>
            </a:endParaRPr>
          </a:p>
          <a:p>
            <a:r>
              <a:rPr lang="vi-VN" sz="2800" err="1">
                <a:latin typeface="Times New Roman" panose="02020603050405020304" pitchFamily="18" charset="0"/>
                <a:cs typeface="Times New Roman" panose="02020603050405020304" pitchFamily="18" charset="0"/>
              </a:rPr>
              <a:t>Dữ</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liệu</a:t>
            </a:r>
            <a:r>
              <a:rPr lang="vi-VN" sz="2800">
                <a:latin typeface="Times New Roman" panose="02020603050405020304" pitchFamily="18" charset="0"/>
                <a:cs typeface="Times New Roman" panose="02020603050405020304" pitchFamily="18" charset="0"/>
              </a:rPr>
              <a:t> giao </a:t>
            </a:r>
            <a:r>
              <a:rPr lang="vi-VN" sz="2800" err="1">
                <a:latin typeface="Times New Roman" panose="02020603050405020304" pitchFamily="18" charset="0"/>
                <a:cs typeface="Times New Roman" panose="02020603050405020304" pitchFamily="18" charset="0"/>
              </a:rPr>
              <a:t>dịch</a:t>
            </a:r>
            <a:r>
              <a:rPr lang="vi-VN" sz="2800">
                <a:latin typeface="Times New Roman" panose="02020603050405020304" pitchFamily="18" charset="0"/>
                <a:cs typeface="Times New Roman" panose="02020603050405020304" pitchFamily="18" charset="0"/>
              </a:rPr>
              <a:t> : </a:t>
            </a:r>
            <a:r>
              <a:rPr lang="vi-VN" sz="2800" err="1">
                <a:latin typeface="Times New Roman" panose="02020603050405020304" pitchFamily="18" charset="0"/>
                <a:cs typeface="Times New Roman" panose="02020603050405020304" pitchFamily="18" charset="0"/>
              </a:rPr>
              <a:t>đầu</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mối</a:t>
            </a:r>
            <a:r>
              <a:rPr lang="vi-VN" sz="2800">
                <a:latin typeface="Times New Roman" panose="02020603050405020304" pitchFamily="18" charset="0"/>
                <a:cs typeface="Times New Roman" panose="02020603050405020304" pitchFamily="18" charset="0"/>
              </a:rPr>
              <a:t>/cơ </a:t>
            </a:r>
            <a:r>
              <a:rPr lang="vi-VN" sz="2800" err="1">
                <a:latin typeface="Times New Roman" panose="02020603050405020304" pitchFamily="18" charset="0"/>
                <a:cs typeface="Times New Roman" panose="02020603050405020304" pitchFamily="18" charset="0"/>
              </a:rPr>
              <a:t>hội</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báo</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giá</a:t>
            </a:r>
            <a:r>
              <a:rPr lang="vi-VN" sz="2800">
                <a:latin typeface="Times New Roman" panose="02020603050405020304" pitchFamily="18" charset="0"/>
                <a:cs typeface="Times New Roman" panose="02020603050405020304" pitchFamily="18" charset="0"/>
              </a:rPr>
              <a:t>, đơn </a:t>
            </a:r>
            <a:r>
              <a:rPr lang="vi-VN" sz="2800" err="1">
                <a:latin typeface="Times New Roman" panose="02020603050405020304" pitchFamily="18" charset="0"/>
                <a:cs typeface="Times New Roman" panose="02020603050405020304" pitchFamily="18" charset="0"/>
              </a:rPr>
              <a:t>hàng</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bán</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phiếu</a:t>
            </a:r>
            <a:r>
              <a:rPr lang="vi-VN" sz="2800">
                <a:latin typeface="Times New Roman" panose="02020603050405020304" pitchFamily="18" charset="0"/>
                <a:cs typeface="Times New Roman" panose="02020603050405020304" pitchFamily="18" charset="0"/>
              </a:rPr>
              <a:t> </a:t>
            </a:r>
            <a:r>
              <a:rPr lang="vi-VN" sz="2800" err="1">
                <a:latin typeface="Times New Roman" panose="02020603050405020304" pitchFamily="18" charset="0"/>
                <a:cs typeface="Times New Roman" panose="02020603050405020304" pitchFamily="18" charset="0"/>
              </a:rPr>
              <a:t>xuất</a:t>
            </a:r>
            <a:r>
              <a:rPr lang="vi-VN" sz="2800">
                <a:latin typeface="Times New Roman" panose="02020603050405020304" pitchFamily="18" charset="0"/>
                <a:cs typeface="Times New Roman" panose="02020603050405020304" pitchFamily="18" charset="0"/>
              </a:rPr>
              <a:t> kho, </a:t>
            </a:r>
            <a:r>
              <a:rPr lang="vi-VN" sz="2800" err="1">
                <a:latin typeface="Times New Roman" panose="02020603050405020304" pitchFamily="18" charset="0"/>
                <a:cs typeface="Times New Roman" panose="02020603050405020304" pitchFamily="18" charset="0"/>
              </a:rPr>
              <a:t>hóa</a:t>
            </a:r>
            <a:r>
              <a:rPr lang="vi-VN" sz="2800">
                <a:latin typeface="Times New Roman" panose="02020603050405020304" pitchFamily="18" charset="0"/>
                <a:cs typeface="Times New Roman" panose="02020603050405020304" pitchFamily="18" charset="0"/>
              </a:rPr>
              <a:t> đơn</a:t>
            </a:r>
          </a:p>
          <a:p>
            <a:endParaRPr lang="en-US"/>
          </a:p>
        </p:txBody>
      </p:sp>
      <p:sp>
        <p:nvSpPr>
          <p:cNvPr id="2" name="Title 1">
            <a:extLst>
              <a:ext uri="{FF2B5EF4-FFF2-40B4-BE49-F238E27FC236}">
                <a16:creationId xmlns:a16="http://schemas.microsoft.com/office/drawing/2014/main" id="{5CFB284A-573D-46BB-8DDB-1E198A12A19F}"/>
              </a:ext>
            </a:extLst>
          </p:cNvPr>
          <p:cNvSpPr>
            <a:spLocks noGrp="1"/>
          </p:cNvSpPr>
          <p:nvPr>
            <p:ph type="title"/>
          </p:nvPr>
        </p:nvSpPr>
        <p:spPr/>
        <p:txBody>
          <a:bodyPr/>
          <a:lstStyle/>
          <a:p>
            <a:r>
              <a:rPr lang="en-US" sz="1700" b="1"/>
              <a:t> </a:t>
            </a:r>
            <a:r>
              <a:rPr lang="en-US" sz="3200" b="1">
                <a:latin typeface="Times New Roman" panose="02020603050405020304" pitchFamily="18" charset="0"/>
                <a:cs typeface="Times New Roman" panose="02020603050405020304" pitchFamily="18" charset="0"/>
              </a:rPr>
              <a:t>4. </a:t>
            </a:r>
            <a:r>
              <a:rPr lang="en-US" sz="3200" b="1" err="1">
                <a:latin typeface="Times New Roman" panose="02020603050405020304" pitchFamily="18" charset="0"/>
                <a:cs typeface="Times New Roman" panose="02020603050405020304" pitchFamily="18" charset="0"/>
              </a:rPr>
              <a:t>Triển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khai</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nghiệp</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vụ</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trên</a:t>
            </a:r>
            <a:r>
              <a:rPr lang="en-US" sz="3200" b="1">
                <a:latin typeface="Times New Roman" panose="02020603050405020304" pitchFamily="18" charset="0"/>
                <a:cs typeface="Times New Roman" panose="02020603050405020304" pitchFamily="18" charset="0"/>
              </a:rPr>
              <a:t> ODOO</a:t>
            </a:r>
            <a:endParaRPr lang="en-US" sz="3200">
              <a:latin typeface="Times New Roman" panose="02020603050405020304" pitchFamily="18" charset="0"/>
              <a:cs typeface="Times New Roman" panose="02020603050405020304" pitchFamily="18" charset="0"/>
            </a:endParaRPr>
          </a:p>
        </p:txBody>
      </p:sp>
      <p:sp>
        <p:nvSpPr>
          <p:cNvPr id="4" name="Title 20">
            <a:extLst>
              <a:ext uri="{FF2B5EF4-FFF2-40B4-BE49-F238E27FC236}">
                <a16:creationId xmlns:a16="http://schemas.microsoft.com/office/drawing/2014/main" id="{E3460420-827E-4AA3-A7CA-FC376FD2C693}"/>
              </a:ext>
            </a:extLst>
          </p:cNvPr>
          <p:cNvSpPr txBox="1">
            <a:spLocks/>
          </p:cNvSpPr>
          <p:nvPr/>
        </p:nvSpPr>
        <p:spPr>
          <a:xfrm>
            <a:off x="639413" y="1339969"/>
            <a:ext cx="5553075" cy="653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150" baseline="0">
                <a:solidFill>
                  <a:schemeClr val="tx1"/>
                </a:solidFill>
                <a:latin typeface="+mj-lt"/>
                <a:ea typeface="Meiryo UI" panose="020B0604030504040204" pitchFamily="34" charset="-128"/>
                <a:cs typeface="+mj-cs"/>
              </a:defRPr>
            </a:lvl1pPr>
          </a:lstStyle>
          <a:p>
            <a:r>
              <a:rPr lang="en-US" sz="1700"/>
              <a:t> </a:t>
            </a:r>
            <a:r>
              <a:rPr lang="en-US" sz="3200">
                <a:latin typeface="Times New Roman" panose="02020603050405020304" pitchFamily="18" charset="0"/>
                <a:cs typeface="Times New Roman" panose="02020603050405020304" pitchFamily="18" charset="0"/>
              </a:rPr>
              <a:t>b. </a:t>
            </a:r>
            <a:r>
              <a:rPr lang="vi" sz="3200" b="1">
                <a:latin typeface="Times New Roman" panose="02020603050405020304" pitchFamily="18" charset="0"/>
                <a:cs typeface="Times New Roman" panose="02020603050405020304" pitchFamily="18" charset="0"/>
              </a:rPr>
              <a:t>Module Sale</a:t>
            </a: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9955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D5F0-AD2E-4A0C-845B-87AA7E70993E}"/>
              </a:ext>
            </a:extLst>
          </p:cNvPr>
          <p:cNvSpPr>
            <a:spLocks noGrp="1"/>
          </p:cNvSpPr>
          <p:nvPr>
            <p:ph type="title"/>
          </p:nvPr>
        </p:nvSpPr>
        <p:spPr/>
        <p:txBody>
          <a:bodyPr/>
          <a:lstStyle/>
          <a:p>
            <a:pPr algn="ctr"/>
            <a:r>
              <a:rPr lang="vi" sz="3200" b="1">
                <a:latin typeface="Times New Roman" panose="02020603050405020304" pitchFamily="18" charset="0"/>
                <a:cs typeface="Times New Roman" panose="02020603050405020304" pitchFamily="18" charset="0"/>
              </a:rPr>
              <a:t>Module Sale : Qui trình bán hàng </a:t>
            </a:r>
            <a:endParaRPr lang="en-US" sz="3200"/>
          </a:p>
        </p:txBody>
      </p:sp>
      <p:sp>
        <p:nvSpPr>
          <p:cNvPr id="4" name="Oval 3">
            <a:extLst>
              <a:ext uri="{FF2B5EF4-FFF2-40B4-BE49-F238E27FC236}">
                <a16:creationId xmlns:a16="http://schemas.microsoft.com/office/drawing/2014/main" id="{62FF4EFA-AD1B-45C4-B4F5-C663AEBE81D5}"/>
              </a:ext>
            </a:extLst>
          </p:cNvPr>
          <p:cNvSpPr/>
          <p:nvPr/>
        </p:nvSpPr>
        <p:spPr>
          <a:xfrm>
            <a:off x="108197" y="1445367"/>
            <a:ext cx="1146220" cy="772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Bắt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đầu</a:t>
            </a:r>
            <a:endParaRPr lang="en-US">
              <a:solidFill>
                <a:schemeClr val="tx2"/>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DD93C4C-116A-426D-BE5A-DDD65B731061}"/>
              </a:ext>
            </a:extLst>
          </p:cNvPr>
          <p:cNvSpPr/>
          <p:nvPr/>
        </p:nvSpPr>
        <p:spPr>
          <a:xfrm>
            <a:off x="1509470" y="1382066"/>
            <a:ext cx="1305472"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Nhận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yêu</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cầu</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từ</a:t>
            </a:r>
            <a:r>
              <a:rPr lang="en-US">
                <a:solidFill>
                  <a:schemeClr val="tx2"/>
                </a:solidFill>
                <a:latin typeface="Times New Roman" panose="02020603050405020304" pitchFamily="18" charset="0"/>
                <a:cs typeface="Times New Roman" panose="02020603050405020304" pitchFamily="18" charset="0"/>
              </a:rPr>
              <a:t> KH</a:t>
            </a:r>
          </a:p>
        </p:txBody>
      </p:sp>
      <p:sp>
        <p:nvSpPr>
          <p:cNvPr id="6" name="Rectangle 5">
            <a:extLst>
              <a:ext uri="{FF2B5EF4-FFF2-40B4-BE49-F238E27FC236}">
                <a16:creationId xmlns:a16="http://schemas.microsoft.com/office/drawing/2014/main" id="{BE0192BF-0FE0-47FF-88E2-A660168C3451}"/>
              </a:ext>
            </a:extLst>
          </p:cNvPr>
          <p:cNvSpPr/>
          <p:nvPr/>
        </p:nvSpPr>
        <p:spPr>
          <a:xfrm>
            <a:off x="3301703" y="1382066"/>
            <a:ext cx="1308932"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Tạo</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báo</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giá</a:t>
            </a:r>
            <a:endParaRPr lang="en-US">
              <a:solidFill>
                <a:schemeClr val="tx2"/>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2C605ED6-1DE8-4341-B8BD-B8876BF6E312}"/>
              </a:ext>
            </a:extLst>
          </p:cNvPr>
          <p:cNvSpPr/>
          <p:nvPr/>
        </p:nvSpPr>
        <p:spPr>
          <a:xfrm>
            <a:off x="5038262" y="1382066"/>
            <a:ext cx="1229296"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Gửi</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báo</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giá</a:t>
            </a:r>
            <a:endParaRPr lang="en-US">
              <a:solidFill>
                <a:schemeClr val="tx2"/>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58F659B-0027-4440-B278-FFEE3B496A1D}"/>
              </a:ext>
            </a:extLst>
          </p:cNvPr>
          <p:cNvSpPr/>
          <p:nvPr/>
        </p:nvSpPr>
        <p:spPr>
          <a:xfrm>
            <a:off x="6697816" y="1380343"/>
            <a:ext cx="2100702" cy="911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Xác</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thực</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đơn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và</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chuyển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đơn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bán</a:t>
            </a:r>
            <a:endParaRPr lang="en-US">
              <a:solidFill>
                <a:schemeClr val="tx2"/>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C018F7B6-2E72-479B-B62E-E18B2E2B2B07}"/>
              </a:ext>
            </a:extLst>
          </p:cNvPr>
          <p:cNvSpPr/>
          <p:nvPr/>
        </p:nvSpPr>
        <p:spPr>
          <a:xfrm>
            <a:off x="9140045" y="1380343"/>
            <a:ext cx="1298819"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Kiểm</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tra</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tồn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kho</a:t>
            </a:r>
            <a:endParaRPr lang="en-US">
              <a:solidFill>
                <a:schemeClr val="tx2"/>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F05A07E-AF41-4E43-A05F-3181DE58B39F}"/>
              </a:ext>
            </a:extLst>
          </p:cNvPr>
          <p:cNvSpPr/>
          <p:nvPr/>
        </p:nvSpPr>
        <p:spPr>
          <a:xfrm>
            <a:off x="9087554" y="3854123"/>
            <a:ext cx="1403797"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Duyệt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đơn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endParaRPr lang="en-US">
              <a:solidFill>
                <a:schemeClr val="tx2"/>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93ABCB0E-A611-450B-98C4-9D44C31467E5}"/>
              </a:ext>
            </a:extLst>
          </p:cNvPr>
          <p:cNvSpPr/>
          <p:nvPr/>
        </p:nvSpPr>
        <p:spPr>
          <a:xfrm>
            <a:off x="242136" y="4660067"/>
            <a:ext cx="1846330"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Gửi</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và</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chọn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phương</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thức</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thanh</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toán</a:t>
            </a:r>
            <a:endParaRPr lang="en-US">
              <a:solidFill>
                <a:schemeClr val="tx2"/>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E50967CE-F388-45F2-B7F5-7B8BCDDB8B40}"/>
              </a:ext>
            </a:extLst>
          </p:cNvPr>
          <p:cNvSpPr/>
          <p:nvPr/>
        </p:nvSpPr>
        <p:spPr>
          <a:xfrm>
            <a:off x="2413419" y="4665413"/>
            <a:ext cx="1170632"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Xác</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thực</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hóa</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đơn</a:t>
            </a:r>
            <a:endParaRPr lang="en-US">
              <a:solidFill>
                <a:schemeClr val="tx2"/>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257C049E-D76C-44FD-9623-0101A7409EB6}"/>
              </a:ext>
            </a:extLst>
          </p:cNvPr>
          <p:cNvSpPr/>
          <p:nvPr/>
        </p:nvSpPr>
        <p:spPr>
          <a:xfrm>
            <a:off x="3872958" y="4665413"/>
            <a:ext cx="1313394"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Xuất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hóa</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đơn</a:t>
            </a:r>
            <a:endParaRPr lang="en-US">
              <a:solidFill>
                <a:schemeClr val="tx2"/>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CEF93B75-A3AA-4C34-A01C-B78416699976}"/>
              </a:ext>
            </a:extLst>
          </p:cNvPr>
          <p:cNvSpPr/>
          <p:nvPr/>
        </p:nvSpPr>
        <p:spPr>
          <a:xfrm>
            <a:off x="5651583" y="4675376"/>
            <a:ext cx="1277721"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Xuất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endParaRPr lang="en-US">
              <a:solidFill>
                <a:schemeClr val="tx2"/>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ACFAA1AC-880F-4B60-A46A-655B32F979B7}"/>
              </a:ext>
            </a:extLst>
          </p:cNvPr>
          <p:cNvSpPr/>
          <p:nvPr/>
        </p:nvSpPr>
        <p:spPr>
          <a:xfrm>
            <a:off x="7240815" y="4675376"/>
            <a:ext cx="1403797"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Duyệt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đơn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bán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endParaRPr lang="en-US">
              <a:solidFill>
                <a:schemeClr val="tx2"/>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555D8C2B-80E4-42C5-8B3E-2111E8334685}"/>
              </a:ext>
            </a:extLst>
          </p:cNvPr>
          <p:cNvSpPr/>
          <p:nvPr/>
        </p:nvSpPr>
        <p:spPr>
          <a:xfrm>
            <a:off x="463402" y="5875145"/>
            <a:ext cx="1403797"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Thanh </a:t>
            </a:r>
            <a:r>
              <a:rPr lang="en-US" err="1">
                <a:solidFill>
                  <a:schemeClr val="tx2"/>
                </a:solidFill>
                <a:latin typeface="Times New Roman" panose="02020603050405020304" pitchFamily="18" charset="0"/>
                <a:cs typeface="Times New Roman" panose="02020603050405020304" pitchFamily="18" charset="0"/>
              </a:rPr>
              <a:t>toán</a:t>
            </a:r>
            <a:endParaRPr lang="en-US">
              <a:solidFill>
                <a:schemeClr val="tx2"/>
              </a:solidFill>
              <a:latin typeface="Times New Roman" panose="02020603050405020304" pitchFamily="18" charset="0"/>
              <a:cs typeface="Times New Roman" panose="02020603050405020304" pitchFamily="18" charset="0"/>
            </a:endParaRPr>
          </a:p>
        </p:txBody>
      </p:sp>
      <p:sp>
        <p:nvSpPr>
          <p:cNvPr id="17" name="Oval 16">
            <a:extLst>
              <a:ext uri="{FF2B5EF4-FFF2-40B4-BE49-F238E27FC236}">
                <a16:creationId xmlns:a16="http://schemas.microsoft.com/office/drawing/2014/main" id="{6BC7AE0E-A704-4D81-9D21-231BABB8AEC3}"/>
              </a:ext>
            </a:extLst>
          </p:cNvPr>
          <p:cNvSpPr/>
          <p:nvPr/>
        </p:nvSpPr>
        <p:spPr>
          <a:xfrm>
            <a:off x="2413419" y="5933100"/>
            <a:ext cx="1146220" cy="772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Kết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thúc</a:t>
            </a:r>
            <a:endParaRPr lang="en-US">
              <a:solidFill>
                <a:schemeClr val="tx2"/>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D7D32207-F62B-45A0-A4D1-E32463907D3A}"/>
              </a:ext>
            </a:extLst>
          </p:cNvPr>
          <p:cNvSpPr/>
          <p:nvPr/>
        </p:nvSpPr>
        <p:spPr>
          <a:xfrm>
            <a:off x="5041222" y="2572494"/>
            <a:ext cx="1226336" cy="888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Gửi</a:t>
            </a:r>
            <a:r>
              <a:rPr lang="en-US">
                <a:solidFill>
                  <a:schemeClr val="tx2"/>
                </a:solidFill>
                <a:latin typeface="Times New Roman" panose="02020603050405020304" pitchFamily="18" charset="0"/>
                <a:cs typeface="Times New Roman" panose="02020603050405020304" pitchFamily="18" charset="0"/>
              </a:rPr>
              <a:t> qua mail</a:t>
            </a:r>
          </a:p>
        </p:txBody>
      </p:sp>
      <p:sp>
        <p:nvSpPr>
          <p:cNvPr id="19" name="Rectangle 18">
            <a:extLst>
              <a:ext uri="{FF2B5EF4-FFF2-40B4-BE49-F238E27FC236}">
                <a16:creationId xmlns:a16="http://schemas.microsoft.com/office/drawing/2014/main" id="{143EBE59-CDA9-414E-B9B7-FAF6DC925C9B}"/>
              </a:ext>
            </a:extLst>
          </p:cNvPr>
          <p:cNvSpPr/>
          <p:nvPr/>
        </p:nvSpPr>
        <p:spPr>
          <a:xfrm>
            <a:off x="6944138" y="2538497"/>
            <a:ext cx="1608057" cy="888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Gọi</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để</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xác</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thực</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hóa</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đơn</a:t>
            </a:r>
            <a:endParaRPr lang="en-US">
              <a:solidFill>
                <a:schemeClr val="tx2"/>
              </a:solidFill>
              <a:latin typeface="Times New Roman" panose="02020603050405020304" pitchFamily="18" charset="0"/>
              <a:cs typeface="Times New Roman" panose="02020603050405020304" pitchFamily="18" charset="0"/>
            </a:endParaRPr>
          </a:p>
        </p:txBody>
      </p:sp>
      <p:sp>
        <p:nvSpPr>
          <p:cNvPr id="20" name="Snip Single Corner Rectangle 20">
            <a:extLst>
              <a:ext uri="{FF2B5EF4-FFF2-40B4-BE49-F238E27FC236}">
                <a16:creationId xmlns:a16="http://schemas.microsoft.com/office/drawing/2014/main" id="{593F5858-3885-4B19-877D-13AABF4FED19}"/>
              </a:ext>
            </a:extLst>
          </p:cNvPr>
          <p:cNvSpPr/>
          <p:nvPr/>
        </p:nvSpPr>
        <p:spPr>
          <a:xfrm>
            <a:off x="1705809" y="2205432"/>
            <a:ext cx="1465539" cy="952270"/>
          </a:xfrm>
          <a:prstGeom prst="snip1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Yêu</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cầu</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của</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khách</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endParaRPr lang="en-US">
              <a:solidFill>
                <a:schemeClr val="tx2"/>
              </a:solidFill>
              <a:latin typeface="Times New Roman" panose="02020603050405020304" pitchFamily="18" charset="0"/>
              <a:cs typeface="Times New Roman" panose="02020603050405020304" pitchFamily="18" charset="0"/>
            </a:endParaRPr>
          </a:p>
        </p:txBody>
      </p:sp>
      <p:sp>
        <p:nvSpPr>
          <p:cNvPr id="21" name="Snip Single Corner Rectangle 22">
            <a:extLst>
              <a:ext uri="{FF2B5EF4-FFF2-40B4-BE49-F238E27FC236}">
                <a16:creationId xmlns:a16="http://schemas.microsoft.com/office/drawing/2014/main" id="{FE032E8F-37B6-4161-B6ED-3EE6D474F53D}"/>
              </a:ext>
            </a:extLst>
          </p:cNvPr>
          <p:cNvSpPr/>
          <p:nvPr/>
        </p:nvSpPr>
        <p:spPr>
          <a:xfrm>
            <a:off x="3615164" y="2205432"/>
            <a:ext cx="1233257" cy="952270"/>
          </a:xfrm>
          <a:prstGeom prst="snip1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Bảng</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báo</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giá</a:t>
            </a:r>
            <a:endParaRPr lang="en-US">
              <a:solidFill>
                <a:schemeClr val="tx2"/>
              </a:solidFill>
              <a:latin typeface="Times New Roman" panose="02020603050405020304" pitchFamily="18" charset="0"/>
              <a:cs typeface="Times New Roman" panose="02020603050405020304" pitchFamily="18" charset="0"/>
            </a:endParaRPr>
          </a:p>
        </p:txBody>
      </p:sp>
      <p:sp>
        <p:nvSpPr>
          <p:cNvPr id="22" name="Snip Single Corner Rectangle 23">
            <a:extLst>
              <a:ext uri="{FF2B5EF4-FFF2-40B4-BE49-F238E27FC236}">
                <a16:creationId xmlns:a16="http://schemas.microsoft.com/office/drawing/2014/main" id="{9A5A5ED8-FC5C-41C3-B192-360E4E144D85}"/>
              </a:ext>
            </a:extLst>
          </p:cNvPr>
          <p:cNvSpPr/>
          <p:nvPr/>
        </p:nvSpPr>
        <p:spPr>
          <a:xfrm>
            <a:off x="5973236" y="5456582"/>
            <a:ext cx="1229392" cy="837127"/>
          </a:xfrm>
          <a:prstGeom prst="snip1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Phiếu</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xuất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kho</a:t>
            </a:r>
            <a:endParaRPr lang="en-US">
              <a:solidFill>
                <a:schemeClr val="tx2"/>
              </a:solidFill>
              <a:latin typeface="Times New Roman" panose="02020603050405020304" pitchFamily="18" charset="0"/>
              <a:cs typeface="Times New Roman" panose="02020603050405020304" pitchFamily="18" charset="0"/>
            </a:endParaRPr>
          </a:p>
        </p:txBody>
      </p:sp>
      <p:sp>
        <p:nvSpPr>
          <p:cNvPr id="23" name="Snip Single Corner Rectangle 24">
            <a:extLst>
              <a:ext uri="{FF2B5EF4-FFF2-40B4-BE49-F238E27FC236}">
                <a16:creationId xmlns:a16="http://schemas.microsoft.com/office/drawing/2014/main" id="{8EF2FED4-6862-49A9-B617-32EF35251B12}"/>
              </a:ext>
            </a:extLst>
          </p:cNvPr>
          <p:cNvSpPr/>
          <p:nvPr/>
        </p:nvSpPr>
        <p:spPr>
          <a:xfrm>
            <a:off x="4188460" y="5413713"/>
            <a:ext cx="1209098" cy="837127"/>
          </a:xfrm>
          <a:prstGeom prst="snip1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Hóa</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đơn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nhập</a:t>
            </a:r>
            <a:endParaRPr lang="en-US">
              <a:solidFill>
                <a:schemeClr val="tx2"/>
              </a:solidFill>
              <a:latin typeface="Times New Roman" panose="02020603050405020304" pitchFamily="18" charset="0"/>
              <a:cs typeface="Times New Roman" panose="02020603050405020304" pitchFamily="18" charset="0"/>
            </a:endParaRPr>
          </a:p>
        </p:txBody>
      </p:sp>
      <p:sp>
        <p:nvSpPr>
          <p:cNvPr id="24" name="Diamond 23">
            <a:extLst>
              <a:ext uri="{FF2B5EF4-FFF2-40B4-BE49-F238E27FC236}">
                <a16:creationId xmlns:a16="http://schemas.microsoft.com/office/drawing/2014/main" id="{EEBCDEC2-2029-44C9-9A33-D98ED7763C51}"/>
              </a:ext>
            </a:extLst>
          </p:cNvPr>
          <p:cNvSpPr/>
          <p:nvPr/>
        </p:nvSpPr>
        <p:spPr>
          <a:xfrm>
            <a:off x="9265018" y="2569048"/>
            <a:ext cx="1048871" cy="47754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Times New Roman" panose="02020603050405020304" pitchFamily="18"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EC7C8AFD-5D5F-4B7C-9168-5F3821F0B639}"/>
              </a:ext>
            </a:extLst>
          </p:cNvPr>
          <p:cNvCxnSpPr>
            <a:stCxn id="4" idx="6"/>
            <a:endCxn id="5" idx="1"/>
          </p:cNvCxnSpPr>
          <p:nvPr/>
        </p:nvCxnSpPr>
        <p:spPr>
          <a:xfrm flipV="1">
            <a:off x="1254417" y="1826387"/>
            <a:ext cx="255053" cy="5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222A3DD-A552-45C9-8803-F6E76A529BC3}"/>
              </a:ext>
            </a:extLst>
          </p:cNvPr>
          <p:cNvCxnSpPr>
            <a:stCxn id="5" idx="3"/>
            <a:endCxn id="6" idx="1"/>
          </p:cNvCxnSpPr>
          <p:nvPr/>
        </p:nvCxnSpPr>
        <p:spPr>
          <a:xfrm>
            <a:off x="2814942" y="1826387"/>
            <a:ext cx="4867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BD1E299-0AD5-4D58-B8B2-70CCFB6D1E76}"/>
              </a:ext>
            </a:extLst>
          </p:cNvPr>
          <p:cNvCxnSpPr>
            <a:stCxn id="6" idx="3"/>
            <a:endCxn id="7" idx="1"/>
          </p:cNvCxnSpPr>
          <p:nvPr/>
        </p:nvCxnSpPr>
        <p:spPr>
          <a:xfrm>
            <a:off x="4610635" y="1826387"/>
            <a:ext cx="4276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CA029DE-B1FD-4862-9BB5-F0D29EE9898C}"/>
              </a:ext>
            </a:extLst>
          </p:cNvPr>
          <p:cNvCxnSpPr>
            <a:stCxn id="7" idx="3"/>
            <a:endCxn id="8" idx="1"/>
          </p:cNvCxnSpPr>
          <p:nvPr/>
        </p:nvCxnSpPr>
        <p:spPr>
          <a:xfrm>
            <a:off x="6267558" y="1826387"/>
            <a:ext cx="430258" cy="9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6C32E57-E34A-4089-937D-02E75973271E}"/>
              </a:ext>
            </a:extLst>
          </p:cNvPr>
          <p:cNvCxnSpPr>
            <a:stCxn id="8" idx="3"/>
            <a:endCxn id="9" idx="1"/>
          </p:cNvCxnSpPr>
          <p:nvPr/>
        </p:nvCxnSpPr>
        <p:spPr>
          <a:xfrm flipV="1">
            <a:off x="8798518" y="1824664"/>
            <a:ext cx="341527" cy="11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F960A3B-A2A0-4D10-8C5F-826A92EB0D38}"/>
              </a:ext>
            </a:extLst>
          </p:cNvPr>
          <p:cNvCxnSpPr>
            <a:stCxn id="7" idx="2"/>
            <a:endCxn id="18" idx="0"/>
          </p:cNvCxnSpPr>
          <p:nvPr/>
        </p:nvCxnSpPr>
        <p:spPr>
          <a:xfrm>
            <a:off x="5652910" y="2270708"/>
            <a:ext cx="1480" cy="30178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a:extLst>
              <a:ext uri="{FF2B5EF4-FFF2-40B4-BE49-F238E27FC236}">
                <a16:creationId xmlns:a16="http://schemas.microsoft.com/office/drawing/2014/main" id="{645F70DA-7049-48E4-B6A1-BA808991A946}"/>
              </a:ext>
            </a:extLst>
          </p:cNvPr>
          <p:cNvCxnSpPr>
            <a:stCxn id="8" idx="2"/>
            <a:endCxn id="19" idx="0"/>
          </p:cNvCxnSpPr>
          <p:nvPr/>
        </p:nvCxnSpPr>
        <p:spPr>
          <a:xfrm>
            <a:off x="7748167" y="2291529"/>
            <a:ext cx="0" cy="2469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14B3D23B-6D65-4440-B84C-DCB6BEDA4D32}"/>
              </a:ext>
            </a:extLst>
          </p:cNvPr>
          <p:cNvCxnSpPr>
            <a:stCxn id="9" idx="2"/>
            <a:endCxn id="24" idx="0"/>
          </p:cNvCxnSpPr>
          <p:nvPr/>
        </p:nvCxnSpPr>
        <p:spPr>
          <a:xfrm flipH="1">
            <a:off x="9789454" y="2268985"/>
            <a:ext cx="1" cy="300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AA697B5-AEDC-4D6E-9DB0-3C92ADCCB84A}"/>
              </a:ext>
            </a:extLst>
          </p:cNvPr>
          <p:cNvCxnSpPr>
            <a:stCxn id="24" idx="2"/>
            <a:endCxn id="10" idx="0"/>
          </p:cNvCxnSpPr>
          <p:nvPr/>
        </p:nvCxnSpPr>
        <p:spPr>
          <a:xfrm flipH="1">
            <a:off x="9789453" y="3046592"/>
            <a:ext cx="1" cy="807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1E6C3C0-6751-4A91-A2E9-50ECAC4AEA7A}"/>
              </a:ext>
            </a:extLst>
          </p:cNvPr>
          <p:cNvCxnSpPr>
            <a:stCxn id="24" idx="3"/>
          </p:cNvCxnSpPr>
          <p:nvPr/>
        </p:nvCxnSpPr>
        <p:spPr>
          <a:xfrm>
            <a:off x="10313889" y="2807820"/>
            <a:ext cx="11337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684360-A9B0-4EB9-A0C3-23AF1FC21E37}"/>
              </a:ext>
            </a:extLst>
          </p:cNvPr>
          <p:cNvCxnSpPr/>
          <p:nvPr/>
        </p:nvCxnSpPr>
        <p:spPr>
          <a:xfrm>
            <a:off x="11447596" y="2807820"/>
            <a:ext cx="1" cy="1046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E8C8128-4FDD-4B55-AC17-9AD747E82976}"/>
              </a:ext>
            </a:extLst>
          </p:cNvPr>
          <p:cNvCxnSpPr>
            <a:stCxn id="15" idx="3"/>
            <a:endCxn id="15" idx="3"/>
          </p:cNvCxnSpPr>
          <p:nvPr/>
        </p:nvCxnSpPr>
        <p:spPr>
          <a:xfrm>
            <a:off x="8644612" y="511969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46AD2E9-1937-4477-813D-5755FAD2CEEA}"/>
              </a:ext>
            </a:extLst>
          </p:cNvPr>
          <p:cNvCxnSpPr>
            <a:endCxn id="15" idx="3"/>
          </p:cNvCxnSpPr>
          <p:nvPr/>
        </p:nvCxnSpPr>
        <p:spPr>
          <a:xfrm flipH="1">
            <a:off x="8644612" y="5119697"/>
            <a:ext cx="2802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FC7EF03-BC58-4C6A-8CA0-C21D0D91DC68}"/>
              </a:ext>
            </a:extLst>
          </p:cNvPr>
          <p:cNvCxnSpPr/>
          <p:nvPr/>
        </p:nvCxnSpPr>
        <p:spPr>
          <a:xfrm flipH="1">
            <a:off x="11447596" y="4742765"/>
            <a:ext cx="1" cy="376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50C935-B29D-47A5-B20B-0D39EA806692}"/>
              </a:ext>
            </a:extLst>
          </p:cNvPr>
          <p:cNvCxnSpPr>
            <a:stCxn id="10" idx="2"/>
          </p:cNvCxnSpPr>
          <p:nvPr/>
        </p:nvCxnSpPr>
        <p:spPr>
          <a:xfrm flipH="1">
            <a:off x="9789452" y="4742765"/>
            <a:ext cx="1" cy="376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69A483B-FA2C-42AE-B9E3-2D3B92336B92}"/>
              </a:ext>
            </a:extLst>
          </p:cNvPr>
          <p:cNvCxnSpPr>
            <a:stCxn id="15" idx="1"/>
            <a:endCxn id="14" idx="3"/>
          </p:cNvCxnSpPr>
          <p:nvPr/>
        </p:nvCxnSpPr>
        <p:spPr>
          <a:xfrm flipH="1">
            <a:off x="6929304" y="5119697"/>
            <a:ext cx="3115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F0BB68-87F6-4DD5-AB2E-89025933F7A1}"/>
              </a:ext>
            </a:extLst>
          </p:cNvPr>
          <p:cNvCxnSpPr>
            <a:stCxn id="14" idx="1"/>
            <a:endCxn id="13" idx="3"/>
          </p:cNvCxnSpPr>
          <p:nvPr/>
        </p:nvCxnSpPr>
        <p:spPr>
          <a:xfrm flipH="1" flipV="1">
            <a:off x="5186352" y="5109734"/>
            <a:ext cx="465231" cy="9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A94BB05-0A97-4D2E-B64C-9AF728A87D47}"/>
              </a:ext>
            </a:extLst>
          </p:cNvPr>
          <p:cNvCxnSpPr>
            <a:stCxn id="13" idx="1"/>
            <a:endCxn id="12" idx="3"/>
          </p:cNvCxnSpPr>
          <p:nvPr/>
        </p:nvCxnSpPr>
        <p:spPr>
          <a:xfrm flipH="1">
            <a:off x="3584051" y="5109734"/>
            <a:ext cx="2889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ABB6AEE-23C0-414D-8599-C78CA4A7110E}"/>
              </a:ext>
            </a:extLst>
          </p:cNvPr>
          <p:cNvCxnSpPr>
            <a:stCxn id="12" idx="1"/>
            <a:endCxn id="11" idx="3"/>
          </p:cNvCxnSpPr>
          <p:nvPr/>
        </p:nvCxnSpPr>
        <p:spPr>
          <a:xfrm flipH="1" flipV="1">
            <a:off x="2088466" y="5104388"/>
            <a:ext cx="324953" cy="5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49656C9-BF77-4485-B6B5-E314DD1C9EEB}"/>
              </a:ext>
            </a:extLst>
          </p:cNvPr>
          <p:cNvCxnSpPr>
            <a:stCxn id="11" idx="2"/>
            <a:endCxn id="16" idx="0"/>
          </p:cNvCxnSpPr>
          <p:nvPr/>
        </p:nvCxnSpPr>
        <p:spPr>
          <a:xfrm>
            <a:off x="1165301" y="5548709"/>
            <a:ext cx="0" cy="32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6434EFC-1E02-4A91-B53D-1C40D8122FF5}"/>
              </a:ext>
            </a:extLst>
          </p:cNvPr>
          <p:cNvCxnSpPr>
            <a:stCxn id="16" idx="3"/>
            <a:endCxn id="17" idx="2"/>
          </p:cNvCxnSpPr>
          <p:nvPr/>
        </p:nvCxnSpPr>
        <p:spPr>
          <a:xfrm>
            <a:off x="1867199" y="6319466"/>
            <a:ext cx="546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10B027D-7823-4349-BFD5-7168B76B8C90}"/>
              </a:ext>
            </a:extLst>
          </p:cNvPr>
          <p:cNvSpPr txBox="1"/>
          <p:nvPr/>
        </p:nvSpPr>
        <p:spPr>
          <a:xfrm>
            <a:off x="9333728" y="3200447"/>
            <a:ext cx="1016430" cy="369332"/>
          </a:xfrm>
          <a:prstGeom prst="rect">
            <a:avLst/>
          </a:prstGeom>
          <a:noFill/>
        </p:spPr>
        <p:txBody>
          <a:bodyPr wrap="square" rtlCol="0">
            <a:spAutoFit/>
          </a:bodyPr>
          <a:lstStyle/>
          <a:p>
            <a:r>
              <a:rPr lang="en-US" err="1">
                <a:solidFill>
                  <a:schemeClr val="tx2"/>
                </a:solidFill>
                <a:latin typeface="Times New Roman" panose="02020603050405020304" pitchFamily="18" charset="0"/>
                <a:cs typeface="Times New Roman" panose="02020603050405020304" pitchFamily="18" charset="0"/>
              </a:rPr>
              <a:t>Đủ</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endParaRPr lang="en-US">
              <a:solidFill>
                <a:schemeClr val="tx2"/>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721EDD3F-2E40-4CA6-BC8F-8AADC894A5F0}"/>
              </a:ext>
            </a:extLst>
          </p:cNvPr>
          <p:cNvSpPr txBox="1"/>
          <p:nvPr/>
        </p:nvSpPr>
        <p:spPr>
          <a:xfrm>
            <a:off x="10156476" y="2475698"/>
            <a:ext cx="1674266" cy="369332"/>
          </a:xfrm>
          <a:prstGeom prst="rect">
            <a:avLst/>
          </a:prstGeom>
          <a:noFill/>
        </p:spPr>
        <p:txBody>
          <a:bodyPr wrap="square" rtlCol="0">
            <a:spAutoFit/>
          </a:bodyPr>
          <a:lstStyle/>
          <a:p>
            <a:r>
              <a:rPr lang="en-US" err="1">
                <a:solidFill>
                  <a:schemeClr val="tx2"/>
                </a:solidFill>
                <a:latin typeface="Times New Roman" panose="02020603050405020304" pitchFamily="18" charset="0"/>
                <a:cs typeface="Times New Roman" panose="02020603050405020304" pitchFamily="18" charset="0"/>
              </a:rPr>
              <a:t>Không</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đủ</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endParaRPr lang="en-US">
              <a:solidFill>
                <a:schemeClr val="tx2"/>
              </a:solidFill>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46A4E52-9106-4BCF-8E77-D8DD3B0A6FF9}"/>
              </a:ext>
            </a:extLst>
          </p:cNvPr>
          <p:cNvSpPr txBox="1"/>
          <p:nvPr/>
        </p:nvSpPr>
        <p:spPr>
          <a:xfrm>
            <a:off x="5594671" y="4340041"/>
            <a:ext cx="1646144" cy="369332"/>
          </a:xfrm>
          <a:prstGeom prst="rect">
            <a:avLst/>
          </a:prstGeom>
          <a:noFill/>
        </p:spPr>
        <p:txBody>
          <a:bodyPr wrap="square" rtlCol="0">
            <a:spAutoFit/>
          </a:bodyPr>
          <a:lstStyle/>
          <a:p>
            <a:r>
              <a:rPr lang="en-US">
                <a:solidFill>
                  <a:schemeClr val="tx2"/>
                </a:solidFill>
                <a:latin typeface="Times New Roman" panose="02020603050405020304" pitchFamily="18" charset="0"/>
                <a:cs typeface="Times New Roman" panose="02020603050405020304" pitchFamily="18" charset="0"/>
              </a:rPr>
              <a:t>Kho </a:t>
            </a:r>
          </a:p>
        </p:txBody>
      </p:sp>
      <p:sp>
        <p:nvSpPr>
          <p:cNvPr id="49" name="TextBox 48">
            <a:extLst>
              <a:ext uri="{FF2B5EF4-FFF2-40B4-BE49-F238E27FC236}">
                <a16:creationId xmlns:a16="http://schemas.microsoft.com/office/drawing/2014/main" id="{8EC3BBC8-F27B-494B-BDBD-ABD514620091}"/>
              </a:ext>
            </a:extLst>
          </p:cNvPr>
          <p:cNvSpPr txBox="1"/>
          <p:nvPr/>
        </p:nvSpPr>
        <p:spPr>
          <a:xfrm>
            <a:off x="3784646" y="4347596"/>
            <a:ext cx="1646144" cy="369332"/>
          </a:xfrm>
          <a:prstGeom prst="rect">
            <a:avLst/>
          </a:prstGeom>
          <a:noFill/>
        </p:spPr>
        <p:txBody>
          <a:bodyPr wrap="square" rtlCol="0">
            <a:spAutoFit/>
          </a:bodyPr>
          <a:lstStyle/>
          <a:p>
            <a:r>
              <a:rPr lang="en-US" err="1">
                <a:solidFill>
                  <a:schemeClr val="tx2"/>
                </a:solidFill>
                <a:latin typeface="Times New Roman" panose="02020603050405020304" pitchFamily="18" charset="0"/>
                <a:cs typeface="Times New Roman" panose="02020603050405020304" pitchFamily="18" charset="0"/>
              </a:rPr>
              <a:t>Kế</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toán</a:t>
            </a:r>
            <a:endParaRPr lang="en-US">
              <a:solidFill>
                <a:schemeClr val="tx2"/>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9836037C-BD21-430A-A682-7CA9D5DDEFEE}"/>
              </a:ext>
            </a:extLst>
          </p:cNvPr>
          <p:cNvSpPr txBox="1"/>
          <p:nvPr/>
        </p:nvSpPr>
        <p:spPr>
          <a:xfrm>
            <a:off x="2342491" y="4352230"/>
            <a:ext cx="1646144" cy="369332"/>
          </a:xfrm>
          <a:prstGeom prst="rect">
            <a:avLst/>
          </a:prstGeom>
          <a:noFill/>
        </p:spPr>
        <p:txBody>
          <a:bodyPr wrap="square" rtlCol="0">
            <a:spAutoFit/>
          </a:bodyPr>
          <a:lstStyle/>
          <a:p>
            <a:r>
              <a:rPr lang="en-US" err="1">
                <a:solidFill>
                  <a:schemeClr val="tx2"/>
                </a:solidFill>
                <a:latin typeface="Times New Roman" panose="02020603050405020304" pitchFamily="18" charset="0"/>
                <a:cs typeface="Times New Roman" panose="02020603050405020304" pitchFamily="18" charset="0"/>
              </a:rPr>
              <a:t>Kế</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toán</a:t>
            </a:r>
            <a:endParaRPr lang="en-US">
              <a:solidFill>
                <a:schemeClr val="tx2"/>
              </a:solidFill>
              <a:latin typeface="Times New Roman" panose="02020603050405020304" pitchFamily="18" charset="0"/>
              <a:cs typeface="Times New Roman" panose="02020603050405020304" pitchFamily="18" charset="0"/>
            </a:endParaRPr>
          </a:p>
        </p:txBody>
      </p:sp>
      <p:sp>
        <p:nvSpPr>
          <p:cNvPr id="51" name="TextBox 50">
            <a:extLst>
              <a:ext uri="{FF2B5EF4-FFF2-40B4-BE49-F238E27FC236}">
                <a16:creationId xmlns:a16="http://schemas.microsoft.com/office/drawing/2014/main" id="{8F7B2FF2-BD97-4E2E-855B-C39B293D5537}"/>
              </a:ext>
            </a:extLst>
          </p:cNvPr>
          <p:cNvSpPr txBox="1"/>
          <p:nvPr/>
        </p:nvSpPr>
        <p:spPr>
          <a:xfrm>
            <a:off x="158590" y="4340041"/>
            <a:ext cx="1646144" cy="369332"/>
          </a:xfrm>
          <a:prstGeom prst="rect">
            <a:avLst/>
          </a:prstGeom>
          <a:noFill/>
        </p:spPr>
        <p:txBody>
          <a:bodyPr wrap="square" rtlCol="0">
            <a:spAutoFit/>
          </a:bodyPr>
          <a:lstStyle/>
          <a:p>
            <a:r>
              <a:rPr lang="en-US" err="1">
                <a:solidFill>
                  <a:schemeClr val="tx2"/>
                </a:solidFill>
                <a:latin typeface="Times New Roman" panose="02020603050405020304" pitchFamily="18" charset="0"/>
                <a:cs typeface="Times New Roman" panose="02020603050405020304" pitchFamily="18" charset="0"/>
              </a:rPr>
              <a:t>Kế</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toán</a:t>
            </a:r>
            <a:endParaRPr lang="en-US">
              <a:solidFill>
                <a:schemeClr val="tx2"/>
              </a:solid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78E382B9-39AE-43CC-A7A1-A4B6DF96BAE7}"/>
              </a:ext>
            </a:extLst>
          </p:cNvPr>
          <p:cNvSpPr/>
          <p:nvPr/>
        </p:nvSpPr>
        <p:spPr>
          <a:xfrm>
            <a:off x="10745698" y="3854123"/>
            <a:ext cx="1403797" cy="8886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Quy</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trình</a:t>
            </a:r>
            <a:r>
              <a:rPr lang="en-US">
                <a:solidFill>
                  <a:schemeClr val="tx2"/>
                </a:solidFill>
                <a:latin typeface="Times New Roman" panose="02020603050405020304" pitchFamily="18" charset="0"/>
                <a:cs typeface="Times New Roman" panose="02020603050405020304" pitchFamily="18" charset="0"/>
              </a:rPr>
              <a:t> nhập kho</a:t>
            </a:r>
          </a:p>
        </p:txBody>
      </p:sp>
      <p:sp>
        <p:nvSpPr>
          <p:cNvPr id="53" name="TextBox 52">
            <a:extLst>
              <a:ext uri="{FF2B5EF4-FFF2-40B4-BE49-F238E27FC236}">
                <a16:creationId xmlns:a16="http://schemas.microsoft.com/office/drawing/2014/main" id="{831F3847-0D98-42F1-8E91-605952574A89}"/>
              </a:ext>
            </a:extLst>
          </p:cNvPr>
          <p:cNvSpPr txBox="1"/>
          <p:nvPr/>
        </p:nvSpPr>
        <p:spPr>
          <a:xfrm>
            <a:off x="11447596" y="3549006"/>
            <a:ext cx="754594"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Kho </a:t>
            </a:r>
          </a:p>
        </p:txBody>
      </p:sp>
    </p:spTree>
    <p:extLst>
      <p:ext uri="{BB962C8B-B14F-4D97-AF65-F5344CB8AC3E}">
        <p14:creationId xmlns:p14="http://schemas.microsoft.com/office/powerpoint/2010/main" val="3325019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a:xfrm>
            <a:off x="5050971" y="-29028"/>
            <a:ext cx="7170057" cy="653142"/>
          </a:xfrm>
        </p:spPr>
        <p:txBody>
          <a:bodyPr anchor="ctr">
            <a:normAutofit/>
          </a:bodyPr>
          <a:lstStyle/>
          <a:p>
            <a:r>
              <a:rPr lang="en-US" sz="1700" b="1"/>
              <a:t> </a:t>
            </a:r>
            <a:r>
              <a:rPr lang="en-US" sz="3200" b="1">
                <a:latin typeface="Times New Roman" panose="02020603050405020304" pitchFamily="18" charset="0"/>
                <a:cs typeface="Times New Roman" panose="02020603050405020304" pitchFamily="18" charset="0"/>
              </a:rPr>
              <a:t>4. </a:t>
            </a:r>
            <a:r>
              <a:rPr lang="en-US" sz="3200" b="1" err="1">
                <a:latin typeface="Times New Roman" panose="02020603050405020304" pitchFamily="18" charset="0"/>
                <a:cs typeface="Times New Roman" panose="02020603050405020304" pitchFamily="18" charset="0"/>
              </a:rPr>
              <a:t>Triển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khai</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nghiệp</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vụ</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trên</a:t>
            </a:r>
            <a:r>
              <a:rPr lang="en-US" sz="3200" b="1">
                <a:latin typeface="Times New Roman" panose="02020603050405020304" pitchFamily="18" charset="0"/>
                <a:cs typeface="Times New Roman" panose="02020603050405020304" pitchFamily="18" charset="0"/>
              </a:rPr>
              <a:t> ODOO</a:t>
            </a:r>
          </a:p>
        </p:txBody>
      </p:sp>
      <p:pic>
        <p:nvPicPr>
          <p:cNvPr id="4" name="Picture Placeholder 3">
            <a:extLst>
              <a:ext uri="{FF2B5EF4-FFF2-40B4-BE49-F238E27FC236}">
                <a16:creationId xmlns:a16="http://schemas.microsoft.com/office/drawing/2014/main" id="{7D95B5E0-AEE4-4C1B-9B6B-81D9D9B75F4B}"/>
              </a:ext>
            </a:extLst>
          </p:cNvPr>
          <p:cNvPicPr>
            <a:picLocks noGrp="1" noChangeAspect="1"/>
          </p:cNvPicPr>
          <p:nvPr>
            <p:ph type="pic" sz="quarter" idx="14"/>
          </p:nvPr>
        </p:nvPicPr>
        <p:blipFill>
          <a:blip r:embed="rId3"/>
          <a:srcRect t="7272" b="7272"/>
          <a:stretch/>
        </p:blipFill>
        <p:spPr>
          <a:xfrm>
            <a:off x="354012" y="1334180"/>
            <a:ext cx="6503472" cy="4441144"/>
          </a:xfrm>
          <a:prstGeom prst="rect">
            <a:avLst/>
          </a:prstGeom>
        </p:spPr>
      </p:pic>
      <p:sp>
        <p:nvSpPr>
          <p:cNvPr id="23" name="Content Placeholder 22">
            <a:extLst>
              <a:ext uri="{FF2B5EF4-FFF2-40B4-BE49-F238E27FC236}">
                <a16:creationId xmlns:a16="http://schemas.microsoft.com/office/drawing/2014/main" id="{3E408D6E-B51C-CD4F-AC1A-15EC32AAB741}"/>
              </a:ext>
            </a:extLst>
          </p:cNvPr>
          <p:cNvSpPr>
            <a:spLocks noGrp="1"/>
          </p:cNvSpPr>
          <p:nvPr>
            <p:ph sz="quarter" idx="15"/>
          </p:nvPr>
        </p:nvSpPr>
        <p:spPr>
          <a:xfrm>
            <a:off x="6857484" y="1334180"/>
            <a:ext cx="4791591" cy="4911725"/>
          </a:xfrm>
        </p:spPr>
        <p:txBody>
          <a:bodyPr>
            <a:normAutofit/>
          </a:bodyPr>
          <a:lstStyle/>
          <a:p>
            <a:r>
              <a:rPr lang="vi-VN" sz="2200" err="1">
                <a:latin typeface="Times New Roman" panose="02020603050405020304" pitchFamily="18" charset="0"/>
                <a:cs typeface="Times New Roman" panose="02020603050405020304" pitchFamily="18" charset="0"/>
              </a:rPr>
              <a:t>Thiết</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lập</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các</a:t>
            </a:r>
            <a:r>
              <a:rPr lang="vi-VN" sz="2200">
                <a:latin typeface="Times New Roman" panose="02020603050405020304" pitchFamily="18" charset="0"/>
                <a:cs typeface="Times New Roman" panose="02020603050405020304" pitchFamily="18" charset="0"/>
              </a:rPr>
              <a:t> thông tin cơ </a:t>
            </a:r>
            <a:r>
              <a:rPr lang="vi-VN" sz="2200" err="1">
                <a:latin typeface="Times New Roman" panose="02020603050405020304" pitchFamily="18" charset="0"/>
                <a:cs typeface="Times New Roman" panose="02020603050405020304" pitchFamily="18" charset="0"/>
              </a:rPr>
              <a:t>bản</a:t>
            </a:r>
            <a:r>
              <a:rPr lang="vi-VN" sz="2200">
                <a:latin typeface="Times New Roman" panose="02020603050405020304" pitchFamily="18" charset="0"/>
                <a:cs typeface="Times New Roman" panose="02020603050405020304" pitchFamily="18" charset="0"/>
              </a:rPr>
              <a:t> cho </a:t>
            </a:r>
            <a:r>
              <a:rPr lang="vi-VN" sz="2200" err="1">
                <a:latin typeface="Times New Roman" panose="02020603050405020304" pitchFamily="18" charset="0"/>
                <a:cs typeface="Times New Roman" panose="02020603050405020304" pitchFamily="18" charset="0"/>
              </a:rPr>
              <a:t>khách</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hàng</a:t>
            </a:r>
            <a:r>
              <a:rPr lang="vi-VN" sz="2200">
                <a:latin typeface="Times New Roman" panose="02020603050405020304" pitchFamily="18" charset="0"/>
                <a:cs typeface="Times New Roman" panose="02020603050405020304" pitchFamily="18" charset="0"/>
              </a:rPr>
              <a:t>, thông tin </a:t>
            </a:r>
            <a:r>
              <a:rPr lang="vi-VN" sz="2200" err="1">
                <a:latin typeface="Times New Roman" panose="02020603050405020304" pitchFamily="18" charset="0"/>
                <a:cs typeface="Times New Roman" panose="02020603050405020304" pitchFamily="18" charset="0"/>
              </a:rPr>
              <a:t>sẽ</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được</a:t>
            </a:r>
            <a:r>
              <a:rPr lang="vi-VN" sz="2200">
                <a:latin typeface="Times New Roman" panose="02020603050405020304" pitchFamily="18" charset="0"/>
                <a:cs typeface="Times New Roman" panose="02020603050405020304" pitchFamily="18" charset="0"/>
              </a:rPr>
              <a:t> lưu </a:t>
            </a:r>
            <a:r>
              <a:rPr lang="vi-VN" sz="2200" err="1">
                <a:latin typeface="Times New Roman" panose="02020603050405020304" pitchFamily="18" charset="0"/>
                <a:cs typeface="Times New Roman" panose="02020603050405020304" pitchFamily="18" charset="0"/>
              </a:rPr>
              <a:t>vào</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hệ</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thống</a:t>
            </a:r>
            <a:r>
              <a:rPr lang="vi-VN" sz="2200">
                <a:latin typeface="Times New Roman" panose="02020603050405020304" pitchFamily="18" charset="0"/>
                <a:cs typeface="Times New Roman" panose="02020603050405020304" pitchFamily="18" charset="0"/>
              </a:rPr>
              <a:t>.</a:t>
            </a:r>
          </a:p>
          <a:p>
            <a:r>
              <a:rPr lang="vi-VN" sz="2200">
                <a:latin typeface="Times New Roman" panose="02020603050405020304" pitchFamily="18" charset="0"/>
                <a:cs typeface="Times New Roman" panose="02020603050405020304" pitchFamily="18" charset="0"/>
              </a:rPr>
              <a:t>Thông tin </a:t>
            </a:r>
            <a:r>
              <a:rPr lang="vi-VN" sz="2200" err="1">
                <a:latin typeface="Times New Roman" panose="02020603050405020304" pitchFamily="18" charset="0"/>
                <a:cs typeface="Times New Roman" panose="02020603050405020304" pitchFamily="18" charset="0"/>
              </a:rPr>
              <a:t>của</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khách</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hàng</a:t>
            </a:r>
            <a:r>
              <a:rPr lang="vi-VN" sz="2200">
                <a:latin typeface="Times New Roman" panose="02020603050405020304" pitchFamily="18" charset="0"/>
                <a:cs typeface="Times New Roman" panose="02020603050405020304" pitchFamily="18" charset="0"/>
              </a:rPr>
              <a:t> tên Thanh </a:t>
            </a:r>
            <a:r>
              <a:rPr lang="vi-VN" sz="2200" err="1">
                <a:latin typeface="Times New Roman" panose="02020603050405020304" pitchFamily="18" charset="0"/>
                <a:cs typeface="Times New Roman" panose="02020603050405020304" pitchFamily="18" charset="0"/>
              </a:rPr>
              <a:t>được</a:t>
            </a:r>
            <a:r>
              <a:rPr lang="vi-VN" sz="2200">
                <a:latin typeface="Times New Roman" panose="02020603050405020304" pitchFamily="18" charset="0"/>
                <a:cs typeface="Times New Roman" panose="02020603050405020304" pitchFamily="18" charset="0"/>
              </a:rPr>
              <a:t> lưu </a:t>
            </a:r>
            <a:r>
              <a:rPr lang="vi-VN" sz="2200" err="1">
                <a:latin typeface="Times New Roman" panose="02020603050405020304" pitchFamily="18" charset="0"/>
                <a:cs typeface="Times New Roman" panose="02020603050405020304" pitchFamily="18" charset="0"/>
              </a:rPr>
              <a:t>vào</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hệ</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thống</a:t>
            </a:r>
            <a:endParaRPr lang="vi-VN" sz="2200">
              <a:latin typeface="Times New Roman" panose="02020603050405020304" pitchFamily="18" charset="0"/>
              <a:cs typeface="Times New Roman" panose="02020603050405020304" pitchFamily="18" charset="0"/>
            </a:endParaRPr>
          </a:p>
        </p:txBody>
      </p:sp>
      <p:sp>
        <p:nvSpPr>
          <p:cNvPr id="9" name="Title 20">
            <a:extLst>
              <a:ext uri="{FF2B5EF4-FFF2-40B4-BE49-F238E27FC236}">
                <a16:creationId xmlns:a16="http://schemas.microsoft.com/office/drawing/2014/main" id="{694DB001-0A52-4B90-9FAA-F8CF902651C4}"/>
              </a:ext>
            </a:extLst>
          </p:cNvPr>
          <p:cNvSpPr txBox="1">
            <a:spLocks/>
          </p:cNvSpPr>
          <p:nvPr/>
        </p:nvSpPr>
        <p:spPr>
          <a:xfrm>
            <a:off x="6476741" y="681038"/>
            <a:ext cx="5553075" cy="653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150" baseline="0">
                <a:solidFill>
                  <a:schemeClr val="tx1"/>
                </a:solidFill>
                <a:latin typeface="+mj-lt"/>
                <a:ea typeface="Meiryo UI" panose="020B0604030504040204" pitchFamily="34" charset="-128"/>
                <a:cs typeface="+mj-cs"/>
              </a:defRPr>
            </a:lvl1pPr>
          </a:lstStyle>
          <a:p>
            <a:r>
              <a:rPr lang="en-US" sz="1700"/>
              <a:t> </a:t>
            </a:r>
            <a:r>
              <a:rPr lang="en-US" sz="3200">
                <a:latin typeface="Times New Roman" panose="02020603050405020304" pitchFamily="18" charset="0"/>
                <a:cs typeface="Times New Roman" panose="02020603050405020304" pitchFamily="18" charset="0"/>
              </a:rPr>
              <a:t>c. </a:t>
            </a:r>
            <a:r>
              <a:rPr lang="vi" sz="3200" b="1">
                <a:latin typeface="Times New Roman" panose="02020603050405020304" pitchFamily="18" charset="0"/>
                <a:cs typeface="Times New Roman" panose="02020603050405020304" pitchFamily="18" charset="0"/>
              </a:rPr>
              <a:t>Module Sale : Customer</a:t>
            </a: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2506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a:xfrm>
            <a:off x="5050971" y="-29028"/>
            <a:ext cx="7170057" cy="653142"/>
          </a:xfrm>
        </p:spPr>
        <p:txBody>
          <a:bodyPr anchor="ctr">
            <a:normAutofit/>
          </a:bodyPr>
          <a:lstStyle/>
          <a:p>
            <a:r>
              <a:rPr lang="en-US" sz="1700" b="1"/>
              <a:t> </a:t>
            </a:r>
            <a:r>
              <a:rPr lang="en-US" sz="3200" b="1">
                <a:latin typeface="Times New Roman" panose="02020603050405020304" pitchFamily="18" charset="0"/>
                <a:cs typeface="Times New Roman" panose="02020603050405020304" pitchFamily="18" charset="0"/>
              </a:rPr>
              <a:t>4. </a:t>
            </a:r>
            <a:r>
              <a:rPr lang="en-US" sz="3200" b="1" err="1">
                <a:latin typeface="Times New Roman" panose="02020603050405020304" pitchFamily="18" charset="0"/>
                <a:cs typeface="Times New Roman" panose="02020603050405020304" pitchFamily="18" charset="0"/>
              </a:rPr>
              <a:t>Triển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khai</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nghiệp</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vụ</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trên</a:t>
            </a:r>
            <a:r>
              <a:rPr lang="en-US" sz="3200" b="1">
                <a:latin typeface="Times New Roman" panose="02020603050405020304" pitchFamily="18" charset="0"/>
                <a:cs typeface="Times New Roman" panose="02020603050405020304" pitchFamily="18" charset="0"/>
              </a:rPr>
              <a:t> ODOO</a:t>
            </a:r>
          </a:p>
        </p:txBody>
      </p:sp>
      <p:pic>
        <p:nvPicPr>
          <p:cNvPr id="4" name="Picture Placeholder 3">
            <a:extLst>
              <a:ext uri="{FF2B5EF4-FFF2-40B4-BE49-F238E27FC236}">
                <a16:creationId xmlns:a16="http://schemas.microsoft.com/office/drawing/2014/main" id="{7D95B5E0-AEE4-4C1B-9B6B-81D9D9B75F4B}"/>
              </a:ext>
            </a:extLst>
          </p:cNvPr>
          <p:cNvPicPr>
            <a:picLocks noGrp="1" noChangeAspect="1"/>
          </p:cNvPicPr>
          <p:nvPr>
            <p:ph type="pic" sz="quarter" idx="14"/>
          </p:nvPr>
        </p:nvPicPr>
        <p:blipFill>
          <a:blip r:embed="rId3"/>
          <a:srcRect l="21397" r="21397"/>
          <a:stretch/>
        </p:blipFill>
        <p:spPr>
          <a:xfrm>
            <a:off x="162184" y="1391104"/>
            <a:ext cx="6695300" cy="4501696"/>
          </a:xfrm>
          <a:prstGeom prst="rect">
            <a:avLst/>
          </a:prstGeom>
        </p:spPr>
      </p:pic>
      <p:sp>
        <p:nvSpPr>
          <p:cNvPr id="23" name="Content Placeholder 22">
            <a:extLst>
              <a:ext uri="{FF2B5EF4-FFF2-40B4-BE49-F238E27FC236}">
                <a16:creationId xmlns:a16="http://schemas.microsoft.com/office/drawing/2014/main" id="{3E408D6E-B51C-CD4F-AC1A-15EC32AAB741}"/>
              </a:ext>
            </a:extLst>
          </p:cNvPr>
          <p:cNvSpPr>
            <a:spLocks noGrp="1"/>
          </p:cNvSpPr>
          <p:nvPr>
            <p:ph sz="quarter" idx="15"/>
          </p:nvPr>
        </p:nvSpPr>
        <p:spPr>
          <a:xfrm>
            <a:off x="7104227" y="1418998"/>
            <a:ext cx="4791591" cy="4911725"/>
          </a:xfrm>
        </p:spPr>
        <p:txBody>
          <a:bodyPr>
            <a:normAutofit/>
          </a:bodyPr>
          <a:lstStyle/>
          <a:p>
            <a:r>
              <a:rPr lang="vi-VN" sz="2200" err="1">
                <a:latin typeface="Times New Roman" panose="02020603050405020304" pitchFamily="18" charset="0"/>
                <a:cs typeface="Times New Roman" panose="02020603050405020304" pitchFamily="18" charset="0"/>
              </a:rPr>
              <a:t>Thiết</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lập</a:t>
            </a:r>
            <a:r>
              <a:rPr lang="vi-VN" sz="2200">
                <a:latin typeface="Times New Roman" panose="02020603050405020304" pitchFamily="18" charset="0"/>
                <a:cs typeface="Times New Roman" panose="02020603050405020304" pitchFamily="18" charset="0"/>
              </a:rPr>
              <a:t> thông tin cơ </a:t>
            </a:r>
            <a:r>
              <a:rPr lang="vi-VN" sz="2200" err="1">
                <a:latin typeface="Times New Roman" panose="02020603050405020304" pitchFamily="18" charset="0"/>
                <a:cs typeface="Times New Roman" panose="02020603050405020304" pitchFamily="18" charset="0"/>
              </a:rPr>
              <a:t>bản</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của</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sản</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phẩm</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cần</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bán</a:t>
            </a:r>
            <a:endParaRPr lang="vi-VN" sz="2200">
              <a:latin typeface="Times New Roman" panose="02020603050405020304" pitchFamily="18" charset="0"/>
              <a:cs typeface="Times New Roman" panose="02020603050405020304" pitchFamily="18" charset="0"/>
            </a:endParaRPr>
          </a:p>
          <a:p>
            <a:r>
              <a:rPr lang="vi-VN" sz="2200" err="1">
                <a:latin typeface="Times New Roman" panose="02020603050405020304" pitchFamily="18" charset="0"/>
                <a:cs typeface="Times New Roman" panose="02020603050405020304" pitchFamily="18" charset="0"/>
              </a:rPr>
              <a:t>Vd</a:t>
            </a:r>
            <a:r>
              <a:rPr lang="vi-VN"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thun</a:t>
            </a:r>
            <a:endParaRPr lang="vi-VN" sz="2200">
              <a:latin typeface="Times New Roman" panose="02020603050405020304" pitchFamily="18" charset="0"/>
              <a:cs typeface="Times New Roman" panose="02020603050405020304" pitchFamily="18" charset="0"/>
            </a:endParaRPr>
          </a:p>
        </p:txBody>
      </p:sp>
      <p:sp>
        <p:nvSpPr>
          <p:cNvPr id="9" name="Title 20">
            <a:extLst>
              <a:ext uri="{FF2B5EF4-FFF2-40B4-BE49-F238E27FC236}">
                <a16:creationId xmlns:a16="http://schemas.microsoft.com/office/drawing/2014/main" id="{694DB001-0A52-4B90-9FAA-F8CF902651C4}"/>
              </a:ext>
            </a:extLst>
          </p:cNvPr>
          <p:cNvSpPr txBox="1">
            <a:spLocks/>
          </p:cNvSpPr>
          <p:nvPr/>
        </p:nvSpPr>
        <p:spPr>
          <a:xfrm>
            <a:off x="5050971" y="596447"/>
            <a:ext cx="5553075" cy="653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150" baseline="0">
                <a:solidFill>
                  <a:schemeClr val="tx1"/>
                </a:solidFill>
                <a:latin typeface="+mj-lt"/>
                <a:ea typeface="Meiryo UI" panose="020B0604030504040204" pitchFamily="34" charset="-128"/>
                <a:cs typeface="+mj-cs"/>
              </a:defRPr>
            </a:lvl1pPr>
          </a:lstStyle>
          <a:p>
            <a:r>
              <a:rPr lang="en-US" sz="1700"/>
              <a:t> </a:t>
            </a:r>
            <a:r>
              <a:rPr lang="en-US" sz="3200">
                <a:latin typeface="Times New Roman" panose="02020603050405020304" pitchFamily="18" charset="0"/>
                <a:cs typeface="Times New Roman" panose="02020603050405020304" pitchFamily="18" charset="0"/>
              </a:rPr>
              <a:t>d. </a:t>
            </a:r>
            <a:r>
              <a:rPr lang="vi" sz="3200" b="1">
                <a:latin typeface="Times New Roman" panose="02020603050405020304" pitchFamily="18" charset="0"/>
                <a:cs typeface="Times New Roman" panose="02020603050405020304" pitchFamily="18" charset="0"/>
              </a:rPr>
              <a:t>Module Sale : Product </a:t>
            </a:r>
            <a:endParaRPr lang="en-US"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1860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AA6F23-19C5-4244-883A-2A501DA4E4A1}"/>
              </a:ext>
            </a:extLst>
          </p:cNvPr>
          <p:cNvSpPr>
            <a:spLocks noGrp="1"/>
          </p:cNvSpPr>
          <p:nvPr>
            <p:ph type="title"/>
          </p:nvPr>
        </p:nvSpPr>
        <p:spPr>
          <a:xfrm>
            <a:off x="639413" y="483440"/>
            <a:ext cx="10904438" cy="583800"/>
          </a:xfrm>
        </p:spPr>
        <p:txBody>
          <a:bodyPr/>
          <a:lstStyle/>
          <a:p>
            <a:r>
              <a:rPr lang="en-US" sz="3200" b="1">
                <a:latin typeface="Times New Roman" panose="02020603050405020304" pitchFamily="18" charset="0"/>
                <a:cs typeface="Times New Roman" panose="02020603050405020304" pitchFamily="18" charset="0"/>
              </a:rPr>
              <a:t>4. </a:t>
            </a:r>
            <a:r>
              <a:rPr lang="en-US" sz="3200" b="1" err="1">
                <a:latin typeface="Times New Roman" panose="02020603050405020304" pitchFamily="18" charset="0"/>
                <a:cs typeface="Times New Roman" panose="02020603050405020304" pitchFamily="18" charset="0"/>
              </a:rPr>
              <a:t>Triển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khai</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nghiệp</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vụ</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trên</a:t>
            </a:r>
            <a:r>
              <a:rPr lang="en-US" sz="3200" b="1">
                <a:latin typeface="Times New Roman" panose="02020603050405020304" pitchFamily="18" charset="0"/>
                <a:cs typeface="Times New Roman" panose="02020603050405020304" pitchFamily="18" charset="0"/>
              </a:rPr>
              <a:t> ODOO</a:t>
            </a:r>
            <a:endParaRPr lang="en-US" sz="3200"/>
          </a:p>
        </p:txBody>
      </p:sp>
      <p:sp>
        <p:nvSpPr>
          <p:cNvPr id="7" name="Title 20">
            <a:extLst>
              <a:ext uri="{FF2B5EF4-FFF2-40B4-BE49-F238E27FC236}">
                <a16:creationId xmlns:a16="http://schemas.microsoft.com/office/drawing/2014/main" id="{176C25A8-C54A-48BA-8EE6-CE18A188BC06}"/>
              </a:ext>
            </a:extLst>
          </p:cNvPr>
          <p:cNvSpPr txBox="1">
            <a:spLocks/>
          </p:cNvSpPr>
          <p:nvPr/>
        </p:nvSpPr>
        <p:spPr>
          <a:xfrm>
            <a:off x="538557" y="1296170"/>
            <a:ext cx="5553075" cy="653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i="0" kern="1200" spc="150" baseline="0">
                <a:solidFill>
                  <a:schemeClr val="tx1"/>
                </a:solidFill>
                <a:latin typeface="+mj-lt"/>
                <a:ea typeface="Meiryo UI" panose="020B0604030504040204" pitchFamily="34" charset="-128"/>
                <a:cs typeface="+mj-cs"/>
              </a:defRPr>
            </a:lvl1pPr>
          </a:lstStyle>
          <a:p>
            <a:r>
              <a:rPr lang="en-US" sz="2800"/>
              <a:t> </a:t>
            </a:r>
            <a:r>
              <a:rPr lang="en-US" sz="2800">
                <a:latin typeface="Times New Roman" panose="02020603050405020304" pitchFamily="18" charset="0"/>
                <a:cs typeface="Times New Roman" panose="02020603050405020304" pitchFamily="18" charset="0"/>
              </a:rPr>
              <a:t>e. </a:t>
            </a:r>
            <a:r>
              <a:rPr lang="en-US" sz="2800" b="1">
                <a:latin typeface="Times New Roman" panose="02020603050405020304" pitchFamily="18" charset="0"/>
                <a:cs typeface="Times New Roman" panose="02020603050405020304" pitchFamily="18" charset="0"/>
              </a:rPr>
              <a:t>Module Ecommerce</a:t>
            </a:r>
            <a:endParaRPr lang="en-US" sz="2800">
              <a:latin typeface="Times New Roman" panose="02020603050405020304" pitchFamily="18" charset="0"/>
              <a:cs typeface="Times New Roman" panose="02020603050405020304" pitchFamily="18" charset="0"/>
            </a:endParaRPr>
          </a:p>
        </p:txBody>
      </p:sp>
      <p:sp>
        <p:nvSpPr>
          <p:cNvPr id="8" name="Content Placeholder 22">
            <a:extLst>
              <a:ext uri="{FF2B5EF4-FFF2-40B4-BE49-F238E27FC236}">
                <a16:creationId xmlns:a16="http://schemas.microsoft.com/office/drawing/2014/main" id="{40ED8123-EC57-42B8-A945-C8EF0DA95453}"/>
              </a:ext>
            </a:extLst>
          </p:cNvPr>
          <p:cNvSpPr txBox="1">
            <a:spLocks/>
          </p:cNvSpPr>
          <p:nvPr/>
        </p:nvSpPr>
        <p:spPr>
          <a:xfrm>
            <a:off x="639413" y="1949312"/>
            <a:ext cx="11304058" cy="4425248"/>
          </a:xfrm>
          <a:prstGeom prst="rect">
            <a:avLst/>
          </a:prstGeom>
        </p:spPr>
        <p:txBody>
          <a:bodyPr>
            <a:normAutofit/>
          </a:bodyPr>
          <a:lstStyle>
            <a:lvl1pPr marL="228600" indent="-228600" algn="l" defTabSz="914400" rtl="0" eaLnBrk="1" latinLnBrk="0" hangingPunct="1">
              <a:lnSpc>
                <a:spcPct val="150000"/>
              </a:lnSpc>
              <a:spcBef>
                <a:spcPts val="1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1pPr>
            <a:lvl2pPr marL="685800" indent="-228600" algn="l" defTabSz="914400" rtl="0" eaLnBrk="1" latinLnBrk="0" hangingPunct="1">
              <a:lnSpc>
                <a:spcPct val="150000"/>
              </a:lnSpc>
              <a:spcBef>
                <a:spcPts val="500"/>
              </a:spcBef>
              <a:buClr>
                <a:schemeClr val="accent2"/>
              </a:buClr>
              <a:buFont typeface="Wingdings" panose="05000000000000000000" pitchFamily="2" charset="2"/>
              <a:buChar char="§"/>
              <a:defRPr sz="1500" kern="1200" spc="150" baseline="0">
                <a:solidFill>
                  <a:schemeClr val="tx1"/>
                </a:solidFill>
                <a:latin typeface="+mn-lt"/>
                <a:ea typeface="Meiryo UI" panose="020B0604030504040204" pitchFamily="34" charset="-128"/>
                <a:cs typeface="+mn-cs"/>
              </a:defRPr>
            </a:lvl2pPr>
            <a:lvl3pPr marL="11430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3pPr>
            <a:lvl4pPr marL="16002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4pPr>
            <a:lvl5pPr marL="2057400" indent="-228600" algn="l" defTabSz="914400" rtl="0" eaLnBrk="1" latinLnBrk="0" hangingPunct="1">
              <a:lnSpc>
                <a:spcPct val="150000"/>
              </a:lnSpc>
              <a:spcBef>
                <a:spcPts val="500"/>
              </a:spcBef>
              <a:buClr>
                <a:schemeClr val="accent2"/>
              </a:buClr>
              <a:buFont typeface="Wingdings" panose="05000000000000000000" pitchFamily="2" charset="2"/>
              <a:buChar char="§"/>
              <a:defRPr sz="1400" kern="1200" spc="150" baseline="0">
                <a:solidFill>
                  <a:schemeClr val="tx1"/>
                </a:solidFill>
                <a:latin typeface="+mn-lt"/>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vi-VN" sz="2200">
                <a:latin typeface="Times New Roman" panose="02020603050405020304" pitchFamily="18" charset="0"/>
                <a:cs typeface="Times New Roman" panose="02020603050405020304" pitchFamily="18" charset="0"/>
              </a:rPr>
              <a:t>Qu</a:t>
            </a:r>
            <a:r>
              <a:rPr lang="en-US" sz="2200">
                <a:latin typeface="Times New Roman" panose="02020603050405020304" pitchFamily="18" charset="0"/>
                <a:cs typeface="Times New Roman" panose="02020603050405020304" pitchFamily="18" charset="0"/>
              </a:rPr>
              <a:t>y</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trình</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bán</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hàng</a:t>
            </a:r>
            <a:endParaRPr lang="vi-VN" sz="2200">
              <a:latin typeface="Times New Roman" panose="02020603050405020304" pitchFamily="18" charset="0"/>
              <a:cs typeface="Times New Roman" panose="02020603050405020304" pitchFamily="18" charset="0"/>
            </a:endParaRPr>
          </a:p>
          <a:p>
            <a:pPr>
              <a:lnSpc>
                <a:spcPct val="100000"/>
              </a:lnSpc>
            </a:pPr>
            <a:r>
              <a:rPr lang="vi-VN" sz="2200" err="1">
                <a:latin typeface="Times New Roman" panose="02020603050405020304" pitchFamily="18" charset="0"/>
                <a:cs typeface="Times New Roman" panose="02020603050405020304" pitchFamily="18" charset="0"/>
              </a:rPr>
              <a:t>Chức</a:t>
            </a:r>
            <a:r>
              <a:rPr lang="vi-VN" sz="2200">
                <a:latin typeface="Times New Roman" panose="02020603050405020304" pitchFamily="18" charset="0"/>
                <a:cs typeface="Times New Roman" panose="02020603050405020304" pitchFamily="18" charset="0"/>
              </a:rPr>
              <a:t> năng trưng </a:t>
            </a:r>
            <a:r>
              <a:rPr lang="vi-VN" sz="2200" err="1">
                <a:latin typeface="Times New Roman" panose="02020603050405020304" pitchFamily="18" charset="0"/>
                <a:cs typeface="Times New Roman" panose="02020603050405020304" pitchFamily="18" charset="0"/>
              </a:rPr>
              <a:t>bày</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sản</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phẩm</a:t>
            </a:r>
            <a:endParaRPr lang="vi-VN" sz="2200">
              <a:latin typeface="Times New Roman" panose="02020603050405020304" pitchFamily="18" charset="0"/>
              <a:cs typeface="Times New Roman" panose="02020603050405020304" pitchFamily="18" charset="0"/>
            </a:endParaRPr>
          </a:p>
          <a:p>
            <a:pPr>
              <a:lnSpc>
                <a:spcPct val="100000"/>
              </a:lnSpc>
            </a:pPr>
            <a:r>
              <a:rPr lang="vi-VN" sz="2200" err="1">
                <a:latin typeface="Times New Roman" panose="02020603050405020304" pitchFamily="18" charset="0"/>
                <a:cs typeface="Times New Roman" panose="02020603050405020304" pitchFamily="18" charset="0"/>
              </a:rPr>
              <a:t>Chức</a:t>
            </a:r>
            <a:r>
              <a:rPr lang="vi-VN" sz="2200">
                <a:latin typeface="Times New Roman" panose="02020603050405020304" pitchFamily="18" charset="0"/>
                <a:cs typeface="Times New Roman" panose="02020603050405020304" pitchFamily="18" charset="0"/>
              </a:rPr>
              <a:t> năng </a:t>
            </a:r>
            <a:r>
              <a:rPr lang="vi-VN" sz="2200" err="1">
                <a:latin typeface="Times New Roman" panose="02020603050405020304" pitchFamily="18" charset="0"/>
                <a:cs typeface="Times New Roman" panose="02020603050405020304" pitchFamily="18" charset="0"/>
              </a:rPr>
              <a:t>giỏ</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hàng</a:t>
            </a:r>
            <a:r>
              <a:rPr lang="vi-VN" sz="2200">
                <a:latin typeface="Times New Roman" panose="02020603050405020304" pitchFamily="18" charset="0"/>
                <a:cs typeface="Times New Roman" panose="02020603050405020304" pitchFamily="18" charset="0"/>
              </a:rPr>
              <a:t> </a:t>
            </a:r>
          </a:p>
          <a:p>
            <a:pPr>
              <a:lnSpc>
                <a:spcPct val="100000"/>
              </a:lnSpc>
            </a:pPr>
            <a:r>
              <a:rPr lang="vi-VN" sz="2200" err="1">
                <a:latin typeface="Times New Roman" panose="02020603050405020304" pitchFamily="18" charset="0"/>
                <a:cs typeface="Times New Roman" panose="02020603050405020304" pitchFamily="18" charset="0"/>
              </a:rPr>
              <a:t>Chức</a:t>
            </a:r>
            <a:r>
              <a:rPr lang="vi-VN" sz="2200">
                <a:latin typeface="Times New Roman" panose="02020603050405020304" pitchFamily="18" charset="0"/>
                <a:cs typeface="Times New Roman" panose="02020603050405020304" pitchFamily="18" charset="0"/>
              </a:rPr>
              <a:t> năng thanh </a:t>
            </a:r>
            <a:r>
              <a:rPr lang="vi-VN" sz="2200" err="1">
                <a:latin typeface="Times New Roman" panose="02020603050405020304" pitchFamily="18" charset="0"/>
                <a:cs typeface="Times New Roman" panose="02020603050405020304" pitchFamily="18" charset="0"/>
              </a:rPr>
              <a:t>toán</a:t>
            </a:r>
            <a:endParaRPr lang="vi-VN" sz="2200">
              <a:latin typeface="Times New Roman" panose="02020603050405020304" pitchFamily="18" charset="0"/>
              <a:cs typeface="Times New Roman" panose="02020603050405020304" pitchFamily="18" charset="0"/>
            </a:endParaRPr>
          </a:p>
          <a:p>
            <a:pPr>
              <a:lnSpc>
                <a:spcPct val="100000"/>
              </a:lnSpc>
            </a:pPr>
            <a:r>
              <a:rPr lang="vi-VN" sz="2200" err="1">
                <a:latin typeface="Times New Roman" panose="02020603050405020304" pitchFamily="18" charset="0"/>
                <a:cs typeface="Times New Roman" panose="02020603050405020304" pitchFamily="18" charset="0"/>
              </a:rPr>
              <a:t>Chức</a:t>
            </a:r>
            <a:r>
              <a:rPr lang="vi-VN" sz="2200">
                <a:latin typeface="Times New Roman" panose="02020603050405020304" pitchFamily="18" charset="0"/>
                <a:cs typeface="Times New Roman" panose="02020603050405020304" pitchFamily="18" charset="0"/>
              </a:rPr>
              <a:t> năng </a:t>
            </a:r>
            <a:r>
              <a:rPr lang="vi-VN" sz="2200" err="1">
                <a:latin typeface="Times New Roman" panose="02020603050405020304" pitchFamily="18" charset="0"/>
                <a:cs typeface="Times New Roman" panose="02020603050405020304" pitchFamily="18" charset="0"/>
              </a:rPr>
              <a:t>xủ</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lý</a:t>
            </a:r>
            <a:r>
              <a:rPr lang="vi-VN" sz="2200">
                <a:latin typeface="Times New Roman" panose="02020603050405020304" pitchFamily="18" charset="0"/>
                <a:cs typeface="Times New Roman" panose="02020603050405020304" pitchFamily="18" charset="0"/>
              </a:rPr>
              <a:t> đơn </a:t>
            </a:r>
            <a:r>
              <a:rPr lang="vi-VN" sz="2200" err="1">
                <a:latin typeface="Times New Roman" panose="02020603050405020304" pitchFamily="18" charset="0"/>
                <a:cs typeface="Times New Roman" panose="02020603050405020304" pitchFamily="18" charset="0"/>
              </a:rPr>
              <a:t>đặt</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hàng</a:t>
            </a:r>
            <a:endParaRPr lang="vi-VN" sz="2200">
              <a:latin typeface="Times New Roman" panose="02020603050405020304" pitchFamily="18" charset="0"/>
              <a:cs typeface="Times New Roman" panose="02020603050405020304" pitchFamily="18" charset="0"/>
            </a:endParaRPr>
          </a:p>
          <a:p>
            <a:pPr>
              <a:lnSpc>
                <a:spcPct val="100000"/>
              </a:lnSpc>
            </a:pPr>
            <a:r>
              <a:rPr lang="vi-VN" sz="2200" err="1">
                <a:latin typeface="Times New Roman" panose="02020603050405020304" pitchFamily="18" charset="0"/>
                <a:cs typeface="Times New Roman" panose="02020603050405020304" pitchFamily="18" charset="0"/>
              </a:rPr>
              <a:t>Chức</a:t>
            </a:r>
            <a:r>
              <a:rPr lang="vi-VN" sz="2200">
                <a:latin typeface="Times New Roman" panose="02020603050405020304" pitchFamily="18" charset="0"/>
                <a:cs typeface="Times New Roman" panose="02020603050405020304" pitchFamily="18" charset="0"/>
              </a:rPr>
              <a:t> năng </a:t>
            </a:r>
            <a:r>
              <a:rPr lang="vi-VN" sz="2200" err="1">
                <a:latin typeface="Times New Roman" panose="02020603050405020304" pitchFamily="18" charset="0"/>
                <a:cs typeface="Times New Roman" panose="02020603050405020304" pitchFamily="18" charset="0"/>
              </a:rPr>
              <a:t>Up</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Sell</a:t>
            </a:r>
            <a:r>
              <a:rPr lang="vi-VN" sz="2200">
                <a:latin typeface="Times New Roman" panose="02020603050405020304" pitchFamily="18" charset="0"/>
                <a:cs typeface="Times New Roman" panose="02020603050405020304" pitchFamily="18" charset="0"/>
              </a:rPr>
              <a:t> &amp; </a:t>
            </a:r>
            <a:r>
              <a:rPr lang="vi-VN" sz="2200" err="1">
                <a:latin typeface="Times New Roman" panose="02020603050405020304" pitchFamily="18" charset="0"/>
                <a:cs typeface="Times New Roman" panose="02020603050405020304" pitchFamily="18" charset="0"/>
              </a:rPr>
              <a:t>Cross</a:t>
            </a:r>
            <a:r>
              <a:rPr lang="vi-VN" sz="2200">
                <a:latin typeface="Times New Roman" panose="02020603050405020304" pitchFamily="18" charset="0"/>
                <a:cs typeface="Times New Roman" panose="02020603050405020304" pitchFamily="18" charset="0"/>
              </a:rPr>
              <a:t> </a:t>
            </a:r>
            <a:r>
              <a:rPr lang="vi-VN" sz="2200" err="1">
                <a:latin typeface="Times New Roman" panose="02020603050405020304" pitchFamily="18" charset="0"/>
                <a:cs typeface="Times New Roman" panose="02020603050405020304" pitchFamily="18" charset="0"/>
              </a:rPr>
              <a:t>Sell</a:t>
            </a:r>
            <a:endParaRPr lang="vi-VN"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3472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C7E5-D149-42B4-9825-FF45092DC395}"/>
              </a:ext>
            </a:extLst>
          </p:cNvPr>
          <p:cNvSpPr>
            <a:spLocks noGrp="1"/>
          </p:cNvSpPr>
          <p:nvPr>
            <p:ph type="title"/>
          </p:nvPr>
        </p:nvSpPr>
        <p:spPr/>
        <p:txBody>
          <a:bodyPr/>
          <a:lstStyle/>
          <a:p>
            <a:pPr algn="ctr"/>
            <a:r>
              <a:rPr lang="vi" sz="3200" b="1">
                <a:latin typeface="Times New Roman" panose="02020603050405020304" pitchFamily="18" charset="0"/>
                <a:cs typeface="Times New Roman" panose="02020603050405020304" pitchFamily="18" charset="0"/>
              </a:rPr>
              <a:t>Module</a:t>
            </a:r>
            <a:r>
              <a:rPr lang="en-US" sz="3200" b="1">
                <a:latin typeface="Times New Roman" panose="02020603050405020304" pitchFamily="18" charset="0"/>
                <a:cs typeface="Times New Roman" panose="02020603050405020304" pitchFamily="18" charset="0"/>
              </a:rPr>
              <a:t> E-Commerce</a:t>
            </a:r>
            <a:r>
              <a:rPr lang="vi" sz="3200" b="1">
                <a:latin typeface="Times New Roman" panose="02020603050405020304" pitchFamily="18" charset="0"/>
                <a:cs typeface="Times New Roman" panose="02020603050405020304" pitchFamily="18" charset="0"/>
              </a:rPr>
              <a:t>: Qui trình bán hàng </a:t>
            </a:r>
            <a:endParaRPr lang="en-US" sz="3200"/>
          </a:p>
        </p:txBody>
      </p:sp>
      <p:sp>
        <p:nvSpPr>
          <p:cNvPr id="4" name="Oval 3">
            <a:extLst>
              <a:ext uri="{FF2B5EF4-FFF2-40B4-BE49-F238E27FC236}">
                <a16:creationId xmlns:a16="http://schemas.microsoft.com/office/drawing/2014/main" id="{2C9587FA-9863-4FD8-A320-5408414A44FC}"/>
              </a:ext>
            </a:extLst>
          </p:cNvPr>
          <p:cNvSpPr/>
          <p:nvPr/>
        </p:nvSpPr>
        <p:spPr>
          <a:xfrm>
            <a:off x="30954" y="1929641"/>
            <a:ext cx="860611" cy="6723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Bắt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đầu</a:t>
            </a:r>
            <a:endParaRPr lang="en-US">
              <a:solidFill>
                <a:schemeClr val="tx2"/>
              </a:solidFill>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03DD915D-18A9-4F5F-90BF-19BA3DCB6A37}"/>
              </a:ext>
            </a:extLst>
          </p:cNvPr>
          <p:cNvSpPr/>
          <p:nvPr/>
        </p:nvSpPr>
        <p:spPr>
          <a:xfrm>
            <a:off x="2495565" y="5885300"/>
            <a:ext cx="1081353" cy="6723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Kết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thúc</a:t>
            </a:r>
            <a:endParaRPr lang="en-US">
              <a:solidFill>
                <a:schemeClr val="tx2"/>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F0C5FE8A-E333-4A28-8343-481A70AE25AE}"/>
              </a:ext>
            </a:extLst>
          </p:cNvPr>
          <p:cNvSpPr/>
          <p:nvPr/>
        </p:nvSpPr>
        <p:spPr>
          <a:xfrm>
            <a:off x="1118349" y="1748114"/>
            <a:ext cx="902073" cy="102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KH </a:t>
            </a:r>
            <a:r>
              <a:rPr lang="en-US" err="1">
                <a:solidFill>
                  <a:schemeClr val="tx2"/>
                </a:solidFill>
                <a:latin typeface="Times New Roman" panose="02020603050405020304" pitchFamily="18" charset="0"/>
                <a:cs typeface="Times New Roman" panose="02020603050405020304" pitchFamily="18" charset="0"/>
              </a:rPr>
              <a:t>chọn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sp</a:t>
            </a:r>
            <a:endParaRPr lang="en-US">
              <a:solidFill>
                <a:schemeClr val="tx2"/>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4EB5732-704F-4608-88E7-109D259447C6}"/>
              </a:ext>
            </a:extLst>
          </p:cNvPr>
          <p:cNvSpPr/>
          <p:nvPr/>
        </p:nvSpPr>
        <p:spPr>
          <a:xfrm>
            <a:off x="2309255" y="1761548"/>
            <a:ext cx="890309" cy="1008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KH </a:t>
            </a:r>
            <a:r>
              <a:rPr lang="en-US" err="1">
                <a:solidFill>
                  <a:schemeClr val="tx2"/>
                </a:solidFill>
                <a:latin typeface="Times New Roman" panose="02020603050405020304" pitchFamily="18" charset="0"/>
                <a:cs typeface="Times New Roman" panose="02020603050405020304" pitchFamily="18" charset="0"/>
              </a:rPr>
              <a:t>nhập</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thông</a:t>
            </a:r>
            <a:r>
              <a:rPr lang="en-US">
                <a:solidFill>
                  <a:schemeClr val="tx2"/>
                </a:solidFill>
                <a:latin typeface="Times New Roman" panose="02020603050405020304" pitchFamily="18" charset="0"/>
                <a:cs typeface="Times New Roman" panose="02020603050405020304" pitchFamily="18" charset="0"/>
              </a:rPr>
              <a:t> tin</a:t>
            </a:r>
          </a:p>
        </p:txBody>
      </p:sp>
      <p:sp>
        <p:nvSpPr>
          <p:cNvPr id="8" name="Rectangle 7">
            <a:extLst>
              <a:ext uri="{FF2B5EF4-FFF2-40B4-BE49-F238E27FC236}">
                <a16:creationId xmlns:a16="http://schemas.microsoft.com/office/drawing/2014/main" id="{C1BB2CAF-3F0B-4291-9FD9-2E38ECD809CF}"/>
              </a:ext>
            </a:extLst>
          </p:cNvPr>
          <p:cNvSpPr/>
          <p:nvPr/>
        </p:nvSpPr>
        <p:spPr>
          <a:xfrm>
            <a:off x="3456035" y="1761548"/>
            <a:ext cx="1505930" cy="1008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KH </a:t>
            </a:r>
            <a:r>
              <a:rPr lang="en-US" err="1">
                <a:solidFill>
                  <a:schemeClr val="tx2"/>
                </a:solidFill>
                <a:latin typeface="Times New Roman" panose="02020603050405020304" pitchFamily="18" charset="0"/>
                <a:cs typeface="Times New Roman" panose="02020603050405020304" pitchFamily="18" charset="0"/>
              </a:rPr>
              <a:t>chọn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phương</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thức</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thanh</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toán</a:t>
            </a:r>
            <a:endParaRPr lang="en-US">
              <a:solidFill>
                <a:schemeClr val="tx2"/>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AEFED0D-221A-4658-B2F0-99B64FA15685}"/>
              </a:ext>
            </a:extLst>
          </p:cNvPr>
          <p:cNvSpPr/>
          <p:nvPr/>
        </p:nvSpPr>
        <p:spPr>
          <a:xfrm>
            <a:off x="5245198" y="1748114"/>
            <a:ext cx="889743" cy="1021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Chọn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báo</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giá</a:t>
            </a:r>
            <a:endParaRPr lang="en-US">
              <a:solidFill>
                <a:schemeClr val="tx2"/>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47B5322-400C-46A9-BF36-D06AA59BBDE0}"/>
              </a:ext>
            </a:extLst>
          </p:cNvPr>
          <p:cNvSpPr/>
          <p:nvPr/>
        </p:nvSpPr>
        <p:spPr>
          <a:xfrm>
            <a:off x="6429375" y="1761548"/>
            <a:ext cx="1156447" cy="1008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Gửi</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báo</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giá</a:t>
            </a:r>
            <a:endParaRPr lang="en-US">
              <a:solidFill>
                <a:schemeClr val="tx2"/>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26C9E085-B7DC-42C4-9CA7-2A61F32A6C62}"/>
              </a:ext>
            </a:extLst>
          </p:cNvPr>
          <p:cNvSpPr/>
          <p:nvPr/>
        </p:nvSpPr>
        <p:spPr>
          <a:xfrm>
            <a:off x="7859238" y="1748109"/>
            <a:ext cx="1634385" cy="102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Times New Roman" panose="02020603050405020304" pitchFamily="18" charset="0"/>
              <a:cs typeface="Times New Roman" panose="02020603050405020304" pitchFamily="18" charset="0"/>
            </a:endParaRPr>
          </a:p>
          <a:p>
            <a:pPr algn="ctr"/>
            <a:r>
              <a:rPr lang="en-US">
                <a:solidFill>
                  <a:schemeClr val="tx2"/>
                </a:solidFill>
                <a:latin typeface="Times New Roman" panose="02020603050405020304" pitchFamily="18" charset="0"/>
                <a:cs typeface="Times New Roman" panose="02020603050405020304" pitchFamily="18" charset="0"/>
              </a:rPr>
              <a:t>Xác </a:t>
            </a:r>
            <a:r>
              <a:rPr lang="en-US" err="1">
                <a:solidFill>
                  <a:schemeClr val="tx2"/>
                </a:solidFill>
                <a:latin typeface="Times New Roman" panose="02020603050405020304" pitchFamily="18" charset="0"/>
                <a:cs typeface="Times New Roman" panose="02020603050405020304" pitchFamily="18" charset="0"/>
              </a:rPr>
              <a:t>thực</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đơn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và</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chuyển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đơn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bán</a:t>
            </a:r>
            <a:endParaRPr lang="en-US">
              <a:solidFill>
                <a:schemeClr val="tx2"/>
              </a:solidFill>
              <a:latin typeface="Times New Roman" panose="02020603050405020304" pitchFamily="18" charset="0"/>
              <a:cs typeface="Times New Roman" panose="02020603050405020304" pitchFamily="18" charset="0"/>
            </a:endParaRPr>
          </a:p>
          <a:p>
            <a:pPr algn="ctr"/>
            <a:r>
              <a:rPr lang="en-US">
                <a:solidFill>
                  <a:schemeClr val="tx2"/>
                </a:solidFill>
                <a:latin typeface="Times New Roman" panose="02020603050405020304" pitchFamily="18" charset="0"/>
                <a:cs typeface="Times New Roman" panose="02020603050405020304" pitchFamily="18" charset="0"/>
              </a:rPr>
              <a:t> </a:t>
            </a:r>
          </a:p>
        </p:txBody>
      </p:sp>
      <p:sp>
        <p:nvSpPr>
          <p:cNvPr id="12" name="Rectangle 11">
            <a:extLst>
              <a:ext uri="{FF2B5EF4-FFF2-40B4-BE49-F238E27FC236}">
                <a16:creationId xmlns:a16="http://schemas.microsoft.com/office/drawing/2014/main" id="{C4937C4C-9982-478B-9968-F12CD5A1DC39}"/>
              </a:ext>
            </a:extLst>
          </p:cNvPr>
          <p:cNvSpPr/>
          <p:nvPr/>
        </p:nvSpPr>
        <p:spPr>
          <a:xfrm>
            <a:off x="9778254" y="1864653"/>
            <a:ext cx="1156447" cy="77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Kiểm tra tồn kho</a:t>
            </a:r>
          </a:p>
        </p:txBody>
      </p:sp>
      <p:sp>
        <p:nvSpPr>
          <p:cNvPr id="13" name="Rectangle 12">
            <a:extLst>
              <a:ext uri="{FF2B5EF4-FFF2-40B4-BE49-F238E27FC236}">
                <a16:creationId xmlns:a16="http://schemas.microsoft.com/office/drawing/2014/main" id="{14238C24-4F68-401D-BB35-B681D204BBA8}"/>
              </a:ext>
            </a:extLst>
          </p:cNvPr>
          <p:cNvSpPr/>
          <p:nvPr/>
        </p:nvSpPr>
        <p:spPr>
          <a:xfrm>
            <a:off x="1051115" y="3114101"/>
            <a:ext cx="1036540" cy="7799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Cập</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nhật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giỏ</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endParaRPr lang="en-US">
              <a:solidFill>
                <a:schemeClr val="tx2"/>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9024B32E-07BC-4BC8-8D8B-23D2BCCE0918}"/>
              </a:ext>
            </a:extLst>
          </p:cNvPr>
          <p:cNvSpPr/>
          <p:nvPr/>
        </p:nvSpPr>
        <p:spPr>
          <a:xfrm>
            <a:off x="9778254" y="3993767"/>
            <a:ext cx="1156447" cy="77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Duyệt đơn hàng</a:t>
            </a:r>
          </a:p>
        </p:txBody>
      </p:sp>
      <p:sp>
        <p:nvSpPr>
          <p:cNvPr id="15" name="Rectangle 14">
            <a:extLst>
              <a:ext uri="{FF2B5EF4-FFF2-40B4-BE49-F238E27FC236}">
                <a16:creationId xmlns:a16="http://schemas.microsoft.com/office/drawing/2014/main" id="{9952B605-2B98-492F-A7AA-1F982937E49D}"/>
              </a:ext>
            </a:extLst>
          </p:cNvPr>
          <p:cNvSpPr/>
          <p:nvPr/>
        </p:nvSpPr>
        <p:spPr>
          <a:xfrm>
            <a:off x="11035553" y="3984800"/>
            <a:ext cx="1156447" cy="77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Nhập hàng</a:t>
            </a:r>
          </a:p>
        </p:txBody>
      </p:sp>
      <p:sp>
        <p:nvSpPr>
          <p:cNvPr id="16" name="Rectangle 15">
            <a:extLst>
              <a:ext uri="{FF2B5EF4-FFF2-40B4-BE49-F238E27FC236}">
                <a16:creationId xmlns:a16="http://schemas.microsoft.com/office/drawing/2014/main" id="{FA8434C2-D626-4E22-A2FC-E7CC0AFAC33C}"/>
              </a:ext>
            </a:extLst>
          </p:cNvPr>
          <p:cNvSpPr/>
          <p:nvPr/>
        </p:nvSpPr>
        <p:spPr>
          <a:xfrm>
            <a:off x="863975" y="5831511"/>
            <a:ext cx="1156447" cy="77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Thanh toán</a:t>
            </a:r>
          </a:p>
        </p:txBody>
      </p:sp>
      <p:sp>
        <p:nvSpPr>
          <p:cNvPr id="17" name="Rectangle 16">
            <a:extLst>
              <a:ext uri="{FF2B5EF4-FFF2-40B4-BE49-F238E27FC236}">
                <a16:creationId xmlns:a16="http://schemas.microsoft.com/office/drawing/2014/main" id="{98CE0524-E6DA-45DD-9E24-F85E1B588697}"/>
              </a:ext>
            </a:extLst>
          </p:cNvPr>
          <p:cNvSpPr/>
          <p:nvPr/>
        </p:nvSpPr>
        <p:spPr>
          <a:xfrm>
            <a:off x="2777385" y="4773696"/>
            <a:ext cx="1156447" cy="77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Xác thực hóa đơn</a:t>
            </a:r>
          </a:p>
        </p:txBody>
      </p:sp>
      <p:sp>
        <p:nvSpPr>
          <p:cNvPr id="18" name="Rectangle 17">
            <a:extLst>
              <a:ext uri="{FF2B5EF4-FFF2-40B4-BE49-F238E27FC236}">
                <a16:creationId xmlns:a16="http://schemas.microsoft.com/office/drawing/2014/main" id="{9D65E231-0D96-4872-972F-38B85E69C4F4}"/>
              </a:ext>
            </a:extLst>
          </p:cNvPr>
          <p:cNvSpPr/>
          <p:nvPr/>
        </p:nvSpPr>
        <p:spPr>
          <a:xfrm>
            <a:off x="4176428" y="4773696"/>
            <a:ext cx="1156447" cy="77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Xuất hóa đơn</a:t>
            </a:r>
          </a:p>
        </p:txBody>
      </p:sp>
      <p:sp>
        <p:nvSpPr>
          <p:cNvPr id="19" name="Rectangle 18">
            <a:extLst>
              <a:ext uri="{FF2B5EF4-FFF2-40B4-BE49-F238E27FC236}">
                <a16:creationId xmlns:a16="http://schemas.microsoft.com/office/drawing/2014/main" id="{BA10E6F2-8A0A-40C2-B4C5-E06197873414}"/>
              </a:ext>
            </a:extLst>
          </p:cNvPr>
          <p:cNvSpPr/>
          <p:nvPr/>
        </p:nvSpPr>
        <p:spPr>
          <a:xfrm>
            <a:off x="5621425" y="4773696"/>
            <a:ext cx="1156447" cy="77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Xuất hàng</a:t>
            </a:r>
          </a:p>
        </p:txBody>
      </p:sp>
      <p:sp>
        <p:nvSpPr>
          <p:cNvPr id="20" name="Rectangle 19">
            <a:extLst>
              <a:ext uri="{FF2B5EF4-FFF2-40B4-BE49-F238E27FC236}">
                <a16:creationId xmlns:a16="http://schemas.microsoft.com/office/drawing/2014/main" id="{EE91EBF7-A667-4805-AE74-06021BFF2ADB}"/>
              </a:ext>
            </a:extLst>
          </p:cNvPr>
          <p:cNvSpPr/>
          <p:nvPr/>
        </p:nvSpPr>
        <p:spPr>
          <a:xfrm>
            <a:off x="7392517" y="4773696"/>
            <a:ext cx="1156447" cy="77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Duyệt đơn bán hàng</a:t>
            </a:r>
          </a:p>
        </p:txBody>
      </p:sp>
      <p:sp>
        <p:nvSpPr>
          <p:cNvPr id="21" name="Snip Single Corner Rectangle 20">
            <a:extLst>
              <a:ext uri="{FF2B5EF4-FFF2-40B4-BE49-F238E27FC236}">
                <a16:creationId xmlns:a16="http://schemas.microsoft.com/office/drawing/2014/main" id="{DACC7159-0EB6-4423-AF26-676CDE98AE27}"/>
              </a:ext>
            </a:extLst>
          </p:cNvPr>
          <p:cNvSpPr/>
          <p:nvPr/>
        </p:nvSpPr>
        <p:spPr>
          <a:xfrm>
            <a:off x="5579976" y="2699480"/>
            <a:ext cx="754855" cy="829243"/>
          </a:xfrm>
          <a:prstGeom prst="snip1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Báo</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giá</a:t>
            </a:r>
            <a:endParaRPr lang="en-US">
              <a:solidFill>
                <a:schemeClr val="tx2"/>
              </a:solidFill>
              <a:latin typeface="Times New Roman" panose="02020603050405020304" pitchFamily="18" charset="0"/>
              <a:cs typeface="Times New Roman" panose="02020603050405020304" pitchFamily="18" charset="0"/>
            </a:endParaRPr>
          </a:p>
        </p:txBody>
      </p:sp>
      <p:sp>
        <p:nvSpPr>
          <p:cNvPr id="22" name="Snip Single Corner Rectangle 21">
            <a:extLst>
              <a:ext uri="{FF2B5EF4-FFF2-40B4-BE49-F238E27FC236}">
                <a16:creationId xmlns:a16="http://schemas.microsoft.com/office/drawing/2014/main" id="{F9FAD3C2-B58D-45BC-858C-2F141F16720D}"/>
              </a:ext>
            </a:extLst>
          </p:cNvPr>
          <p:cNvSpPr/>
          <p:nvPr/>
        </p:nvSpPr>
        <p:spPr>
          <a:xfrm>
            <a:off x="5832655" y="5483014"/>
            <a:ext cx="1302696" cy="829243"/>
          </a:xfrm>
          <a:prstGeom prst="snip1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Hóa</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đơn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nhập</a:t>
            </a:r>
            <a:endParaRPr lang="en-US">
              <a:solidFill>
                <a:schemeClr val="tx2"/>
              </a:solidFill>
              <a:latin typeface="Times New Roman" panose="02020603050405020304" pitchFamily="18" charset="0"/>
              <a:cs typeface="Times New Roman" panose="02020603050405020304" pitchFamily="18" charset="0"/>
            </a:endParaRPr>
          </a:p>
        </p:txBody>
      </p:sp>
      <p:sp>
        <p:nvSpPr>
          <p:cNvPr id="23" name="Snip Single Corner Rectangle 22">
            <a:extLst>
              <a:ext uri="{FF2B5EF4-FFF2-40B4-BE49-F238E27FC236}">
                <a16:creationId xmlns:a16="http://schemas.microsoft.com/office/drawing/2014/main" id="{F96B763E-4FA8-4797-8E0A-ED90DBFB0DEC}"/>
              </a:ext>
            </a:extLst>
          </p:cNvPr>
          <p:cNvSpPr/>
          <p:nvPr/>
        </p:nvSpPr>
        <p:spPr>
          <a:xfrm>
            <a:off x="7712450" y="5483014"/>
            <a:ext cx="1202950" cy="829243"/>
          </a:xfrm>
          <a:prstGeom prst="snip1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Phiếu</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xuất</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kho</a:t>
            </a:r>
            <a:endParaRPr lang="en-US">
              <a:solidFill>
                <a:schemeClr val="tx2"/>
              </a:solidFill>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E19818B2-BC5A-40BC-B4C9-FAFAD6CE2C69}"/>
              </a:ext>
            </a:extLst>
          </p:cNvPr>
          <p:cNvSpPr/>
          <p:nvPr/>
        </p:nvSpPr>
        <p:spPr>
          <a:xfrm>
            <a:off x="6530511" y="3152154"/>
            <a:ext cx="954174" cy="7799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Gửi</a:t>
            </a:r>
            <a:r>
              <a:rPr lang="en-US">
                <a:solidFill>
                  <a:schemeClr val="tx2"/>
                </a:solidFill>
                <a:latin typeface="Times New Roman" panose="02020603050405020304" pitchFamily="18" charset="0"/>
                <a:cs typeface="Times New Roman" panose="02020603050405020304" pitchFamily="18" charset="0"/>
              </a:rPr>
              <a:t> qua mail</a:t>
            </a:r>
          </a:p>
        </p:txBody>
      </p:sp>
      <p:sp>
        <p:nvSpPr>
          <p:cNvPr id="25" name="Rectangle 24">
            <a:extLst>
              <a:ext uri="{FF2B5EF4-FFF2-40B4-BE49-F238E27FC236}">
                <a16:creationId xmlns:a16="http://schemas.microsoft.com/office/drawing/2014/main" id="{8DA5A687-B8DE-4509-9B9C-30A8D06CA598}"/>
              </a:ext>
            </a:extLst>
          </p:cNvPr>
          <p:cNvSpPr/>
          <p:nvPr/>
        </p:nvSpPr>
        <p:spPr>
          <a:xfrm>
            <a:off x="8098206" y="3114100"/>
            <a:ext cx="1156447" cy="7799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solidFill>
                  <a:schemeClr val="tx2"/>
                </a:solidFill>
                <a:latin typeface="Times New Roman" panose="02020603050405020304" pitchFamily="18" charset="0"/>
                <a:cs typeface="Times New Roman" panose="02020603050405020304" pitchFamily="18" charset="0"/>
              </a:rPr>
              <a:t>Gọi đt để xác thực hóa đơn</a:t>
            </a:r>
          </a:p>
        </p:txBody>
      </p:sp>
      <p:sp>
        <p:nvSpPr>
          <p:cNvPr id="26" name="Diamond 25">
            <a:extLst>
              <a:ext uri="{FF2B5EF4-FFF2-40B4-BE49-F238E27FC236}">
                <a16:creationId xmlns:a16="http://schemas.microsoft.com/office/drawing/2014/main" id="{2AAC7050-2D94-405F-87BB-EA285BFC50E9}"/>
              </a:ext>
            </a:extLst>
          </p:cNvPr>
          <p:cNvSpPr/>
          <p:nvPr/>
        </p:nvSpPr>
        <p:spPr>
          <a:xfrm>
            <a:off x="10022255" y="2976217"/>
            <a:ext cx="668444" cy="35187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0C71D8E8-A069-4ED2-9C0C-AC2649F97D2C}"/>
              </a:ext>
            </a:extLst>
          </p:cNvPr>
          <p:cNvSpPr/>
          <p:nvPr/>
        </p:nvSpPr>
        <p:spPr>
          <a:xfrm>
            <a:off x="584950" y="4764728"/>
            <a:ext cx="1724305" cy="77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2"/>
                </a:solidFill>
                <a:latin typeface="Times New Roman" panose="02020603050405020304" pitchFamily="18" charset="0"/>
                <a:cs typeface="Times New Roman" panose="02020603050405020304" pitchFamily="18" charset="0"/>
              </a:rPr>
              <a:t>Gửi</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và</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chọn</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phương</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thức</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thanh</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toán</a:t>
            </a:r>
            <a:endParaRPr lang="en-US">
              <a:solidFill>
                <a:schemeClr val="tx2"/>
              </a:solidFill>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7F080314-396F-43BB-9038-1F318500AB82}"/>
              </a:ext>
            </a:extLst>
          </p:cNvPr>
          <p:cNvCxnSpPr>
            <a:stCxn id="4" idx="6"/>
            <a:endCxn id="6" idx="1"/>
          </p:cNvCxnSpPr>
          <p:nvPr/>
        </p:nvCxnSpPr>
        <p:spPr>
          <a:xfrm flipV="1">
            <a:off x="891565" y="2259102"/>
            <a:ext cx="226784" cy="6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6A41F52-4B9E-4EFB-8540-FB27D422EB38}"/>
              </a:ext>
            </a:extLst>
          </p:cNvPr>
          <p:cNvCxnSpPr>
            <a:stCxn id="6" idx="3"/>
            <a:endCxn id="7" idx="1"/>
          </p:cNvCxnSpPr>
          <p:nvPr/>
        </p:nvCxnSpPr>
        <p:spPr>
          <a:xfrm>
            <a:off x="2020422" y="2259102"/>
            <a:ext cx="288833" cy="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B3319B8-53C8-43E5-8BD1-8759DA40E49D}"/>
              </a:ext>
            </a:extLst>
          </p:cNvPr>
          <p:cNvCxnSpPr>
            <a:stCxn id="7" idx="3"/>
            <a:endCxn id="8" idx="1"/>
          </p:cNvCxnSpPr>
          <p:nvPr/>
        </p:nvCxnSpPr>
        <p:spPr>
          <a:xfrm>
            <a:off x="3199564" y="2265819"/>
            <a:ext cx="2564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74E1C90-BF74-413B-BB97-5F4EEFE131F3}"/>
              </a:ext>
            </a:extLst>
          </p:cNvPr>
          <p:cNvCxnSpPr>
            <a:stCxn id="8" idx="3"/>
            <a:endCxn id="9" idx="1"/>
          </p:cNvCxnSpPr>
          <p:nvPr/>
        </p:nvCxnSpPr>
        <p:spPr>
          <a:xfrm flipV="1">
            <a:off x="4961965" y="2259102"/>
            <a:ext cx="283233" cy="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2E6A5B-BF0F-4102-869B-B51D05062473}"/>
              </a:ext>
            </a:extLst>
          </p:cNvPr>
          <p:cNvCxnSpPr>
            <a:stCxn id="9" idx="3"/>
            <a:endCxn id="10" idx="1"/>
          </p:cNvCxnSpPr>
          <p:nvPr/>
        </p:nvCxnSpPr>
        <p:spPr>
          <a:xfrm>
            <a:off x="6134941" y="2259102"/>
            <a:ext cx="294434" cy="6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01ABD36-6CB4-48A3-BDA3-52A0E2E77214}"/>
              </a:ext>
            </a:extLst>
          </p:cNvPr>
          <p:cNvCxnSpPr>
            <a:stCxn id="10" idx="3"/>
            <a:endCxn id="11" idx="1"/>
          </p:cNvCxnSpPr>
          <p:nvPr/>
        </p:nvCxnSpPr>
        <p:spPr>
          <a:xfrm flipV="1">
            <a:off x="7585822" y="2259099"/>
            <a:ext cx="273416" cy="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10231AD-07C3-446B-A155-821D2600A7BD}"/>
              </a:ext>
            </a:extLst>
          </p:cNvPr>
          <p:cNvCxnSpPr>
            <a:stCxn id="11" idx="3"/>
            <a:endCxn id="12" idx="1"/>
          </p:cNvCxnSpPr>
          <p:nvPr/>
        </p:nvCxnSpPr>
        <p:spPr>
          <a:xfrm flipV="1">
            <a:off x="9493623" y="2254618"/>
            <a:ext cx="284631" cy="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B5934C9-AEEF-48DD-A5D0-0E187AF0671A}"/>
              </a:ext>
            </a:extLst>
          </p:cNvPr>
          <p:cNvCxnSpPr>
            <a:stCxn id="12" idx="2"/>
            <a:endCxn id="26" idx="0"/>
          </p:cNvCxnSpPr>
          <p:nvPr/>
        </p:nvCxnSpPr>
        <p:spPr>
          <a:xfrm flipH="1">
            <a:off x="10356477" y="2644582"/>
            <a:ext cx="1" cy="331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688DC3B-3FC5-433E-96B7-C50FBC93629D}"/>
              </a:ext>
            </a:extLst>
          </p:cNvPr>
          <p:cNvCxnSpPr>
            <a:stCxn id="26" idx="2"/>
            <a:endCxn id="14" idx="0"/>
          </p:cNvCxnSpPr>
          <p:nvPr/>
        </p:nvCxnSpPr>
        <p:spPr>
          <a:xfrm>
            <a:off x="10356477" y="3328090"/>
            <a:ext cx="1" cy="66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9BF216-77DF-481F-AA42-DEB88B6A5FBF}"/>
              </a:ext>
            </a:extLst>
          </p:cNvPr>
          <p:cNvCxnSpPr>
            <a:stCxn id="26" idx="3"/>
          </p:cNvCxnSpPr>
          <p:nvPr/>
        </p:nvCxnSpPr>
        <p:spPr>
          <a:xfrm flipV="1">
            <a:off x="10690699" y="3152153"/>
            <a:ext cx="92307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22F9750-A105-4F3E-99F8-54B0E3B0ADFC}"/>
              </a:ext>
            </a:extLst>
          </p:cNvPr>
          <p:cNvCxnSpPr>
            <a:endCxn id="15" idx="0"/>
          </p:cNvCxnSpPr>
          <p:nvPr/>
        </p:nvCxnSpPr>
        <p:spPr>
          <a:xfrm>
            <a:off x="11613776" y="3152153"/>
            <a:ext cx="1" cy="832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ADC45C-37F6-43D3-B80F-A416CFBC634F}"/>
              </a:ext>
            </a:extLst>
          </p:cNvPr>
          <p:cNvCxnSpPr>
            <a:stCxn id="14" idx="2"/>
          </p:cNvCxnSpPr>
          <p:nvPr/>
        </p:nvCxnSpPr>
        <p:spPr>
          <a:xfrm flipH="1">
            <a:off x="10356477" y="4773696"/>
            <a:ext cx="1" cy="380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4EB728-EC88-49C2-AFFA-CDAC59A5F78E}"/>
              </a:ext>
            </a:extLst>
          </p:cNvPr>
          <p:cNvCxnSpPr>
            <a:endCxn id="20" idx="3"/>
          </p:cNvCxnSpPr>
          <p:nvPr/>
        </p:nvCxnSpPr>
        <p:spPr>
          <a:xfrm flipH="1">
            <a:off x="8548964" y="5163660"/>
            <a:ext cx="30648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655649D-5BFB-477C-BB21-A2E781F97E20}"/>
              </a:ext>
            </a:extLst>
          </p:cNvPr>
          <p:cNvCxnSpPr>
            <a:stCxn id="15" idx="2"/>
          </p:cNvCxnSpPr>
          <p:nvPr/>
        </p:nvCxnSpPr>
        <p:spPr>
          <a:xfrm flipH="1">
            <a:off x="11613776" y="4764729"/>
            <a:ext cx="1" cy="398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9FED25-A1A2-4A99-8C2A-F7F1EF1083CC}"/>
              </a:ext>
            </a:extLst>
          </p:cNvPr>
          <p:cNvCxnSpPr>
            <a:stCxn id="20" idx="1"/>
            <a:endCxn id="19" idx="3"/>
          </p:cNvCxnSpPr>
          <p:nvPr/>
        </p:nvCxnSpPr>
        <p:spPr>
          <a:xfrm flipH="1">
            <a:off x="6777872" y="5163661"/>
            <a:ext cx="6146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BD13059-2649-460C-A381-B8560C130AD5}"/>
              </a:ext>
            </a:extLst>
          </p:cNvPr>
          <p:cNvCxnSpPr>
            <a:stCxn id="11" idx="2"/>
            <a:endCxn id="25" idx="0"/>
          </p:cNvCxnSpPr>
          <p:nvPr/>
        </p:nvCxnSpPr>
        <p:spPr>
          <a:xfrm flipH="1">
            <a:off x="8676430" y="2770089"/>
            <a:ext cx="1" cy="34401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4" name="Straight Arrow Connector 43">
            <a:extLst>
              <a:ext uri="{FF2B5EF4-FFF2-40B4-BE49-F238E27FC236}">
                <a16:creationId xmlns:a16="http://schemas.microsoft.com/office/drawing/2014/main" id="{A1B79506-5651-4C8C-85BC-F9BDA9628ECD}"/>
              </a:ext>
            </a:extLst>
          </p:cNvPr>
          <p:cNvCxnSpPr>
            <a:stCxn id="10" idx="2"/>
            <a:endCxn id="24" idx="0"/>
          </p:cNvCxnSpPr>
          <p:nvPr/>
        </p:nvCxnSpPr>
        <p:spPr>
          <a:xfrm flipH="1">
            <a:off x="7007598" y="2770089"/>
            <a:ext cx="1" cy="38206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E14E4A0A-B66C-4AFB-8625-587589111312}"/>
              </a:ext>
            </a:extLst>
          </p:cNvPr>
          <p:cNvCxnSpPr>
            <a:stCxn id="6" idx="2"/>
            <a:endCxn id="13" idx="0"/>
          </p:cNvCxnSpPr>
          <p:nvPr/>
        </p:nvCxnSpPr>
        <p:spPr>
          <a:xfrm flipH="1">
            <a:off x="1569385" y="2770089"/>
            <a:ext cx="1" cy="3440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6" name="Straight Arrow Connector 45">
            <a:extLst>
              <a:ext uri="{FF2B5EF4-FFF2-40B4-BE49-F238E27FC236}">
                <a16:creationId xmlns:a16="http://schemas.microsoft.com/office/drawing/2014/main" id="{7AE2B4C8-A4B9-44BE-9329-D7AF783D0790}"/>
              </a:ext>
            </a:extLst>
          </p:cNvPr>
          <p:cNvCxnSpPr>
            <a:stCxn id="19" idx="1"/>
            <a:endCxn id="18" idx="3"/>
          </p:cNvCxnSpPr>
          <p:nvPr/>
        </p:nvCxnSpPr>
        <p:spPr>
          <a:xfrm flipH="1">
            <a:off x="5332875" y="5163661"/>
            <a:ext cx="288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94F8FF-BD02-46B1-92D4-1FB9A8E2D07E}"/>
              </a:ext>
            </a:extLst>
          </p:cNvPr>
          <p:cNvCxnSpPr>
            <a:stCxn id="18" idx="1"/>
            <a:endCxn id="17" idx="3"/>
          </p:cNvCxnSpPr>
          <p:nvPr/>
        </p:nvCxnSpPr>
        <p:spPr>
          <a:xfrm flipH="1">
            <a:off x="3933832" y="5163661"/>
            <a:ext cx="2425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0950CE3-C765-41FD-A143-C14AD8328FBF}"/>
              </a:ext>
            </a:extLst>
          </p:cNvPr>
          <p:cNvCxnSpPr>
            <a:stCxn id="17" idx="1"/>
            <a:endCxn id="27" idx="3"/>
          </p:cNvCxnSpPr>
          <p:nvPr/>
        </p:nvCxnSpPr>
        <p:spPr>
          <a:xfrm flipH="1" flipV="1">
            <a:off x="2309255" y="5154693"/>
            <a:ext cx="468130" cy="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729D803-B2B7-4A8F-931E-46BA30615DF9}"/>
              </a:ext>
            </a:extLst>
          </p:cNvPr>
          <p:cNvCxnSpPr>
            <a:stCxn id="27" idx="2"/>
            <a:endCxn id="16" idx="0"/>
          </p:cNvCxnSpPr>
          <p:nvPr/>
        </p:nvCxnSpPr>
        <p:spPr>
          <a:xfrm flipH="1">
            <a:off x="1442199" y="5544657"/>
            <a:ext cx="4904" cy="286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AC27EEC-B86D-4A15-A293-4C178CE3F27C}"/>
              </a:ext>
            </a:extLst>
          </p:cNvPr>
          <p:cNvCxnSpPr>
            <a:stCxn id="16" idx="3"/>
            <a:endCxn id="5" idx="2"/>
          </p:cNvCxnSpPr>
          <p:nvPr/>
        </p:nvCxnSpPr>
        <p:spPr>
          <a:xfrm>
            <a:off x="2020422" y="6221476"/>
            <a:ext cx="4751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0CC7DE5-1B97-4488-8914-EED4E1622A23}"/>
              </a:ext>
            </a:extLst>
          </p:cNvPr>
          <p:cNvSpPr txBox="1"/>
          <p:nvPr/>
        </p:nvSpPr>
        <p:spPr>
          <a:xfrm>
            <a:off x="9775584" y="3467773"/>
            <a:ext cx="1139351" cy="369332"/>
          </a:xfrm>
          <a:prstGeom prst="rect">
            <a:avLst/>
          </a:prstGeom>
          <a:noFill/>
        </p:spPr>
        <p:txBody>
          <a:bodyPr wrap="square" rtlCol="0">
            <a:spAutoFit/>
          </a:bodyPr>
          <a:lstStyle/>
          <a:p>
            <a:r>
              <a:rPr lang="en-US" err="1">
                <a:solidFill>
                  <a:schemeClr val="tx2"/>
                </a:solidFill>
                <a:latin typeface="Times New Roman" panose="02020603050405020304" pitchFamily="18" charset="0"/>
                <a:cs typeface="Times New Roman" panose="02020603050405020304" pitchFamily="18" charset="0"/>
              </a:rPr>
              <a:t>Đủ</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hàng</a:t>
            </a:r>
            <a:endParaRPr lang="en-US">
              <a:solidFill>
                <a:schemeClr val="tx2"/>
              </a:solidFill>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1DE56197-4047-428A-8984-186781C8949C}"/>
              </a:ext>
            </a:extLst>
          </p:cNvPr>
          <p:cNvSpPr txBox="1"/>
          <p:nvPr/>
        </p:nvSpPr>
        <p:spPr>
          <a:xfrm>
            <a:off x="9775584" y="1517695"/>
            <a:ext cx="818257" cy="369332"/>
          </a:xfrm>
          <a:prstGeom prst="rect">
            <a:avLst/>
          </a:prstGeom>
          <a:noFill/>
        </p:spPr>
        <p:txBody>
          <a:bodyPr wrap="square" rtlCol="0">
            <a:spAutoFit/>
          </a:bodyPr>
          <a:lstStyle/>
          <a:p>
            <a:r>
              <a:rPr lang="en-US">
                <a:solidFill>
                  <a:schemeClr val="tx2"/>
                </a:solidFill>
                <a:latin typeface="Times New Roman" panose="02020603050405020304" pitchFamily="18" charset="0"/>
                <a:cs typeface="Times New Roman" panose="02020603050405020304" pitchFamily="18" charset="0"/>
              </a:rPr>
              <a:t>Kho </a:t>
            </a:r>
          </a:p>
        </p:txBody>
      </p:sp>
      <p:sp>
        <p:nvSpPr>
          <p:cNvPr id="55" name="TextBox 54">
            <a:extLst>
              <a:ext uri="{FF2B5EF4-FFF2-40B4-BE49-F238E27FC236}">
                <a16:creationId xmlns:a16="http://schemas.microsoft.com/office/drawing/2014/main" id="{5075CABF-E591-4C5B-81AC-6C20EDA8F44C}"/>
              </a:ext>
            </a:extLst>
          </p:cNvPr>
          <p:cNvSpPr txBox="1"/>
          <p:nvPr/>
        </p:nvSpPr>
        <p:spPr>
          <a:xfrm>
            <a:off x="5585004" y="4449987"/>
            <a:ext cx="818257" cy="369332"/>
          </a:xfrm>
          <a:prstGeom prst="rect">
            <a:avLst/>
          </a:prstGeom>
          <a:noFill/>
        </p:spPr>
        <p:txBody>
          <a:bodyPr wrap="square" rtlCol="0">
            <a:spAutoFit/>
          </a:bodyPr>
          <a:lstStyle/>
          <a:p>
            <a:r>
              <a:rPr lang="en-US">
                <a:solidFill>
                  <a:schemeClr val="tx2"/>
                </a:solidFill>
                <a:latin typeface="Times New Roman" panose="02020603050405020304" pitchFamily="18" charset="0"/>
                <a:cs typeface="Times New Roman" panose="02020603050405020304" pitchFamily="18" charset="0"/>
              </a:rPr>
              <a:t>Kho </a:t>
            </a:r>
          </a:p>
        </p:txBody>
      </p:sp>
      <p:sp>
        <p:nvSpPr>
          <p:cNvPr id="56" name="TextBox 55">
            <a:extLst>
              <a:ext uri="{FF2B5EF4-FFF2-40B4-BE49-F238E27FC236}">
                <a16:creationId xmlns:a16="http://schemas.microsoft.com/office/drawing/2014/main" id="{3861FB17-6276-4FDF-9F36-D8E0327E2BE8}"/>
              </a:ext>
            </a:extLst>
          </p:cNvPr>
          <p:cNvSpPr txBox="1"/>
          <p:nvPr/>
        </p:nvSpPr>
        <p:spPr>
          <a:xfrm>
            <a:off x="4133958" y="4419386"/>
            <a:ext cx="1067251" cy="369332"/>
          </a:xfrm>
          <a:prstGeom prst="rect">
            <a:avLst/>
          </a:prstGeom>
          <a:noFill/>
        </p:spPr>
        <p:txBody>
          <a:bodyPr wrap="square" rtlCol="0">
            <a:spAutoFit/>
          </a:bodyPr>
          <a:lstStyle/>
          <a:p>
            <a:r>
              <a:rPr lang="en-US" err="1">
                <a:solidFill>
                  <a:schemeClr val="tx2"/>
                </a:solidFill>
                <a:latin typeface="Times New Roman" panose="02020603050405020304" pitchFamily="18" charset="0"/>
                <a:cs typeface="Times New Roman" panose="02020603050405020304" pitchFamily="18" charset="0"/>
              </a:rPr>
              <a:t>Kế</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toán</a:t>
            </a:r>
            <a:r>
              <a:rPr lang="en-US">
                <a:solidFill>
                  <a:schemeClr val="tx2"/>
                </a:solidFill>
                <a:latin typeface="Times New Roman" panose="02020603050405020304" pitchFamily="18" charset="0"/>
                <a:cs typeface="Times New Roman" panose="02020603050405020304" pitchFamily="18" charset="0"/>
              </a:rPr>
              <a:t> </a:t>
            </a:r>
          </a:p>
        </p:txBody>
      </p:sp>
      <p:sp>
        <p:nvSpPr>
          <p:cNvPr id="57" name="TextBox 56">
            <a:extLst>
              <a:ext uri="{FF2B5EF4-FFF2-40B4-BE49-F238E27FC236}">
                <a16:creationId xmlns:a16="http://schemas.microsoft.com/office/drawing/2014/main" id="{D034738A-CD5F-4BEE-BC97-6569397D8291}"/>
              </a:ext>
            </a:extLst>
          </p:cNvPr>
          <p:cNvSpPr txBox="1"/>
          <p:nvPr/>
        </p:nvSpPr>
        <p:spPr>
          <a:xfrm>
            <a:off x="2760551" y="4424779"/>
            <a:ext cx="1067251" cy="369332"/>
          </a:xfrm>
          <a:prstGeom prst="rect">
            <a:avLst/>
          </a:prstGeom>
          <a:noFill/>
        </p:spPr>
        <p:txBody>
          <a:bodyPr wrap="square" rtlCol="0">
            <a:spAutoFit/>
          </a:bodyPr>
          <a:lstStyle/>
          <a:p>
            <a:r>
              <a:rPr lang="en-US" err="1">
                <a:solidFill>
                  <a:schemeClr val="tx2"/>
                </a:solidFill>
                <a:latin typeface="Times New Roman" panose="02020603050405020304" pitchFamily="18" charset="0"/>
                <a:cs typeface="Times New Roman" panose="02020603050405020304" pitchFamily="18" charset="0"/>
              </a:rPr>
              <a:t>Kế</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toán</a:t>
            </a:r>
            <a:r>
              <a:rPr lang="en-US">
                <a:solidFill>
                  <a:schemeClr val="tx2"/>
                </a:solidFill>
                <a:latin typeface="Times New Roman" panose="02020603050405020304" pitchFamily="18" charset="0"/>
                <a:cs typeface="Times New Roman" panose="02020603050405020304" pitchFamily="18" charset="0"/>
              </a:rPr>
              <a:t> </a:t>
            </a:r>
          </a:p>
        </p:txBody>
      </p:sp>
      <p:sp>
        <p:nvSpPr>
          <p:cNvPr id="58" name="TextBox 57">
            <a:extLst>
              <a:ext uri="{FF2B5EF4-FFF2-40B4-BE49-F238E27FC236}">
                <a16:creationId xmlns:a16="http://schemas.microsoft.com/office/drawing/2014/main" id="{1D8EE15B-4EA1-486E-A957-A71C11E3FEDD}"/>
              </a:ext>
            </a:extLst>
          </p:cNvPr>
          <p:cNvSpPr txBox="1"/>
          <p:nvPr/>
        </p:nvSpPr>
        <p:spPr>
          <a:xfrm>
            <a:off x="555142" y="4412426"/>
            <a:ext cx="1067251" cy="369332"/>
          </a:xfrm>
          <a:prstGeom prst="rect">
            <a:avLst/>
          </a:prstGeom>
          <a:noFill/>
        </p:spPr>
        <p:txBody>
          <a:bodyPr wrap="square" rtlCol="0">
            <a:spAutoFit/>
          </a:bodyPr>
          <a:lstStyle/>
          <a:p>
            <a:r>
              <a:rPr lang="en-US" err="1">
                <a:solidFill>
                  <a:schemeClr val="tx2"/>
                </a:solidFill>
                <a:latin typeface="Times New Roman" panose="02020603050405020304" pitchFamily="18" charset="0"/>
                <a:cs typeface="Times New Roman" panose="02020603050405020304" pitchFamily="18" charset="0"/>
              </a:rPr>
              <a:t>Kế</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toán</a:t>
            </a:r>
            <a:r>
              <a:rPr lang="en-US">
                <a:solidFill>
                  <a:schemeClr val="tx2"/>
                </a:solidFill>
                <a:latin typeface="Times New Roman" panose="02020603050405020304" pitchFamily="18" charset="0"/>
                <a:cs typeface="Times New Roman" panose="02020603050405020304" pitchFamily="18" charset="0"/>
              </a:rPr>
              <a:t> </a:t>
            </a:r>
          </a:p>
        </p:txBody>
      </p:sp>
      <p:sp>
        <p:nvSpPr>
          <p:cNvPr id="59" name="TextBox 58">
            <a:extLst>
              <a:ext uri="{FF2B5EF4-FFF2-40B4-BE49-F238E27FC236}">
                <a16:creationId xmlns:a16="http://schemas.microsoft.com/office/drawing/2014/main" id="{7E4DAFF2-6E5D-4A77-92EF-D28280856610}"/>
              </a:ext>
            </a:extLst>
          </p:cNvPr>
          <p:cNvSpPr txBox="1"/>
          <p:nvPr/>
        </p:nvSpPr>
        <p:spPr>
          <a:xfrm>
            <a:off x="454537" y="6534234"/>
            <a:ext cx="1067251" cy="369332"/>
          </a:xfrm>
          <a:prstGeom prst="rect">
            <a:avLst/>
          </a:prstGeom>
          <a:noFill/>
        </p:spPr>
        <p:txBody>
          <a:bodyPr wrap="square" rtlCol="0">
            <a:spAutoFit/>
          </a:bodyPr>
          <a:lstStyle/>
          <a:p>
            <a:r>
              <a:rPr lang="en-US" err="1">
                <a:solidFill>
                  <a:schemeClr val="tx2"/>
                </a:solidFill>
                <a:latin typeface="Times New Roman" panose="02020603050405020304" pitchFamily="18" charset="0"/>
                <a:cs typeface="Times New Roman" panose="02020603050405020304" pitchFamily="18" charset="0"/>
              </a:rPr>
              <a:t>Kế</a:t>
            </a:r>
            <a:r>
              <a:rPr lang="en-US">
                <a:solidFill>
                  <a:schemeClr val="tx2"/>
                </a:solidFill>
                <a:latin typeface="Times New Roman" panose="02020603050405020304" pitchFamily="18" charset="0"/>
                <a:cs typeface="Times New Roman" panose="02020603050405020304" pitchFamily="18" charset="0"/>
              </a:rPr>
              <a:t> </a:t>
            </a:r>
            <a:r>
              <a:rPr lang="en-US" err="1">
                <a:solidFill>
                  <a:schemeClr val="tx2"/>
                </a:solidFill>
                <a:latin typeface="Times New Roman" panose="02020603050405020304" pitchFamily="18" charset="0"/>
                <a:cs typeface="Times New Roman" panose="02020603050405020304" pitchFamily="18" charset="0"/>
              </a:rPr>
              <a:t>toán</a:t>
            </a:r>
            <a:r>
              <a:rPr lang="en-US">
                <a:solidFill>
                  <a:schemeClr val="tx2"/>
                </a:solidFill>
                <a:latin typeface="Times New Roman" panose="02020603050405020304" pitchFamily="18" charset="0"/>
                <a:cs typeface="Times New Roman" panose="02020603050405020304" pitchFamily="18" charset="0"/>
              </a:rPr>
              <a:t> </a:t>
            </a:r>
          </a:p>
        </p:txBody>
      </p:sp>
      <p:cxnSp>
        <p:nvCxnSpPr>
          <p:cNvPr id="89" name="Connector: Curved 88">
            <a:extLst>
              <a:ext uri="{FF2B5EF4-FFF2-40B4-BE49-F238E27FC236}">
                <a16:creationId xmlns:a16="http://schemas.microsoft.com/office/drawing/2014/main" id="{97DC1801-C910-4477-BBFF-F5499B1D1C03}"/>
              </a:ext>
            </a:extLst>
          </p:cNvPr>
          <p:cNvCxnSpPr>
            <a:cxnSpLocks/>
          </p:cNvCxnSpPr>
          <p:nvPr/>
        </p:nvCxnSpPr>
        <p:spPr>
          <a:xfrm rot="16200000" flipH="1">
            <a:off x="1549716" y="1483538"/>
            <a:ext cx="337247" cy="191892"/>
          </a:xfrm>
          <a:prstGeom prst="curvedConnector3">
            <a:avLst>
              <a:gd name="adj1" fmla="val -14556"/>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Freeform: Shape 105">
            <a:extLst>
              <a:ext uri="{FF2B5EF4-FFF2-40B4-BE49-F238E27FC236}">
                <a16:creationId xmlns:a16="http://schemas.microsoft.com/office/drawing/2014/main" id="{E3838EFF-DA94-4A85-9CF5-0594925BEB3B}"/>
              </a:ext>
            </a:extLst>
          </p:cNvPr>
          <p:cNvSpPr/>
          <p:nvPr/>
        </p:nvSpPr>
        <p:spPr>
          <a:xfrm>
            <a:off x="1436506" y="1335599"/>
            <a:ext cx="377780" cy="392554"/>
          </a:xfrm>
          <a:custGeom>
            <a:avLst/>
            <a:gdLst>
              <a:gd name="connsiteX0" fmla="*/ 174580 w 377780"/>
              <a:gd name="connsiteY0" fmla="*/ 101315 h 392554"/>
              <a:gd name="connsiteX1" fmla="*/ 408 w 377780"/>
              <a:gd name="connsiteY1" fmla="*/ 391601 h 392554"/>
              <a:gd name="connsiteX2" fmla="*/ 218123 w 377780"/>
              <a:gd name="connsiteY2" fmla="*/ 14230 h 392554"/>
              <a:gd name="connsiteX3" fmla="*/ 377780 w 377780"/>
              <a:gd name="connsiteY3" fmla="*/ 115830 h 392554"/>
            </a:gdLst>
            <a:ahLst/>
            <a:cxnLst>
              <a:cxn ang="0">
                <a:pos x="connsiteX0" y="connsiteY0"/>
              </a:cxn>
              <a:cxn ang="0">
                <a:pos x="connsiteX1" y="connsiteY1"/>
              </a:cxn>
              <a:cxn ang="0">
                <a:pos x="connsiteX2" y="connsiteY2"/>
              </a:cxn>
              <a:cxn ang="0">
                <a:pos x="connsiteX3" y="connsiteY3"/>
              </a:cxn>
            </a:cxnLst>
            <a:rect l="l" t="t" r="r" b="b"/>
            <a:pathLst>
              <a:path w="377780" h="392554">
                <a:moveTo>
                  <a:pt x="174580" y="101315"/>
                </a:moveTo>
                <a:cubicBezTo>
                  <a:pt x="83865" y="252505"/>
                  <a:pt x="-6849" y="406115"/>
                  <a:pt x="408" y="391601"/>
                </a:cubicBezTo>
                <a:cubicBezTo>
                  <a:pt x="7665" y="377087"/>
                  <a:pt x="155228" y="60192"/>
                  <a:pt x="218123" y="14230"/>
                </a:cubicBezTo>
                <a:cubicBezTo>
                  <a:pt x="281018" y="-31732"/>
                  <a:pt x="329399" y="42049"/>
                  <a:pt x="377780" y="11583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70003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AA6F23-19C5-4244-883A-2A501DA4E4A1}"/>
              </a:ext>
            </a:extLst>
          </p:cNvPr>
          <p:cNvSpPr>
            <a:spLocks noGrp="1"/>
          </p:cNvSpPr>
          <p:nvPr>
            <p:ph type="title"/>
          </p:nvPr>
        </p:nvSpPr>
        <p:spPr>
          <a:xfrm>
            <a:off x="639413" y="483440"/>
            <a:ext cx="10904438" cy="583800"/>
          </a:xfrm>
        </p:spPr>
        <p:txBody>
          <a:bodyPr/>
          <a:lstStyle/>
          <a:p>
            <a:r>
              <a:rPr lang="en-US" sz="3200" b="1">
                <a:latin typeface="Times New Roman" panose="02020603050405020304" pitchFamily="18" charset="0"/>
                <a:cs typeface="Times New Roman" panose="02020603050405020304" pitchFamily="18" charset="0"/>
              </a:rPr>
              <a:t>4. </a:t>
            </a:r>
            <a:r>
              <a:rPr lang="en-US" sz="3200" b="1" err="1">
                <a:latin typeface="Times New Roman" panose="02020603050405020304" pitchFamily="18" charset="0"/>
                <a:cs typeface="Times New Roman" panose="02020603050405020304" pitchFamily="18" charset="0"/>
              </a:rPr>
              <a:t>Triển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khai</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nghiệp</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vụ</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trên</a:t>
            </a:r>
            <a:r>
              <a:rPr lang="en-US" sz="3200" b="1">
                <a:latin typeface="Times New Roman" panose="02020603050405020304" pitchFamily="18" charset="0"/>
                <a:cs typeface="Times New Roman" panose="02020603050405020304" pitchFamily="18" charset="0"/>
              </a:rPr>
              <a:t> ODOO</a:t>
            </a:r>
            <a:endParaRPr lang="en-US" sz="3200"/>
          </a:p>
        </p:txBody>
      </p:sp>
      <p:sp>
        <p:nvSpPr>
          <p:cNvPr id="7" name="Title 20">
            <a:extLst>
              <a:ext uri="{FF2B5EF4-FFF2-40B4-BE49-F238E27FC236}">
                <a16:creationId xmlns:a16="http://schemas.microsoft.com/office/drawing/2014/main" id="{176C25A8-C54A-48BA-8EE6-CE18A188BC06}"/>
              </a:ext>
            </a:extLst>
          </p:cNvPr>
          <p:cNvSpPr txBox="1">
            <a:spLocks/>
          </p:cNvSpPr>
          <p:nvPr/>
        </p:nvSpPr>
        <p:spPr>
          <a:xfrm>
            <a:off x="538557" y="1296170"/>
            <a:ext cx="11304058" cy="65314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2400" b="1" i="0" kern="1200" spc="150" baseline="0">
                <a:solidFill>
                  <a:schemeClr val="tx1"/>
                </a:solidFill>
                <a:latin typeface="+mj-lt"/>
                <a:ea typeface="Meiryo UI" panose="020B0604030504040204" pitchFamily="34" charset="-128"/>
                <a:cs typeface="+mj-cs"/>
              </a:defRPr>
            </a:lvl1pPr>
          </a:lstStyle>
          <a:p>
            <a:r>
              <a:rPr lang="en-US" sz="2800"/>
              <a:t> e</a:t>
            </a:r>
            <a:r>
              <a:rPr lang="en-US" sz="2800">
                <a:latin typeface="Times New Roman" panose="02020603050405020304" pitchFamily="18" charset="0"/>
                <a:cs typeface="Times New Roman" panose="02020603050405020304" pitchFamily="18" charset="0"/>
              </a:rPr>
              <a:t>. </a:t>
            </a:r>
            <a:r>
              <a:rPr lang="vi-VN" sz="2800" b="1" err="1">
                <a:latin typeface="Times New Roman" panose="02020603050405020304" pitchFamily="18" charset="0"/>
                <a:cs typeface="Times New Roman" panose="02020603050405020304" pitchFamily="18" charset="0"/>
              </a:rPr>
              <a:t>Module</a:t>
            </a:r>
            <a:r>
              <a:rPr lang="vi-VN" sz="2800" b="1">
                <a:latin typeface="Times New Roman" panose="02020603050405020304" pitchFamily="18" charset="0"/>
                <a:cs typeface="Times New Roman" panose="02020603050405020304" pitchFamily="18" charset="0"/>
              </a:rPr>
              <a:t> </a:t>
            </a:r>
            <a:r>
              <a:rPr lang="vi-VN" sz="2800" b="1" err="1">
                <a:latin typeface="Times New Roman" panose="02020603050405020304" pitchFamily="18" charset="0"/>
                <a:cs typeface="Times New Roman" panose="02020603050405020304" pitchFamily="18" charset="0"/>
              </a:rPr>
              <a:t>Ecommerce</a:t>
            </a:r>
            <a:r>
              <a:rPr lang="vi-VN" sz="2800" b="1">
                <a:latin typeface="Times New Roman" panose="02020603050405020304" pitchFamily="18" charset="0"/>
                <a:cs typeface="Times New Roman" panose="02020603050405020304" pitchFamily="18" charset="0"/>
              </a:rPr>
              <a:t> : </a:t>
            </a:r>
            <a:r>
              <a:rPr lang="vi-VN" sz="2800" b="1" err="1">
                <a:latin typeface="Times New Roman" panose="02020603050405020304" pitchFamily="18" charset="0"/>
                <a:cs typeface="Times New Roman" panose="02020603050405020304" pitchFamily="18" charset="0"/>
              </a:rPr>
              <a:t>Chức</a:t>
            </a:r>
            <a:r>
              <a:rPr lang="vi-VN" sz="2800" b="1">
                <a:latin typeface="Times New Roman" panose="02020603050405020304" pitchFamily="18" charset="0"/>
                <a:cs typeface="Times New Roman" panose="02020603050405020304" pitchFamily="18" charset="0"/>
              </a:rPr>
              <a:t> năng trưng </a:t>
            </a:r>
            <a:r>
              <a:rPr lang="vi-VN" sz="2800" b="1" err="1">
                <a:latin typeface="Times New Roman" panose="02020603050405020304" pitchFamily="18" charset="0"/>
                <a:cs typeface="Times New Roman" panose="02020603050405020304" pitchFamily="18" charset="0"/>
              </a:rPr>
              <a:t>bày</a:t>
            </a:r>
            <a:r>
              <a:rPr lang="vi-VN" sz="2800" b="1">
                <a:latin typeface="Times New Roman" panose="02020603050405020304" pitchFamily="18" charset="0"/>
                <a:cs typeface="Times New Roman" panose="02020603050405020304" pitchFamily="18" charset="0"/>
              </a:rPr>
              <a:t> </a:t>
            </a:r>
            <a:r>
              <a:rPr lang="vi-VN" sz="2800" b="1" err="1">
                <a:latin typeface="Times New Roman" panose="02020603050405020304" pitchFamily="18" charset="0"/>
                <a:cs typeface="Times New Roman" panose="02020603050405020304" pitchFamily="18" charset="0"/>
              </a:rPr>
              <a:t>sản</a:t>
            </a:r>
            <a:r>
              <a:rPr lang="vi-VN" sz="2800" b="1">
                <a:latin typeface="Times New Roman" panose="02020603050405020304" pitchFamily="18" charset="0"/>
                <a:cs typeface="Times New Roman" panose="02020603050405020304" pitchFamily="18" charset="0"/>
              </a:rPr>
              <a:t> </a:t>
            </a:r>
            <a:r>
              <a:rPr lang="vi-VN" sz="2800" b="1" err="1">
                <a:latin typeface="Times New Roman" panose="02020603050405020304" pitchFamily="18" charset="0"/>
                <a:cs typeface="Times New Roman" panose="02020603050405020304" pitchFamily="18" charset="0"/>
              </a:rPr>
              <a:t>phẩm</a:t>
            </a:r>
            <a:r>
              <a:rPr lang="en-US" sz="2800" b="1">
                <a:latin typeface="Times New Roman" panose="02020603050405020304" pitchFamily="18" charset="0"/>
                <a:cs typeface="Times New Roman" panose="02020603050405020304" pitchFamily="18" charset="0"/>
              </a:rPr>
              <a:t> (website)</a:t>
            </a:r>
            <a:endParaRPr lang="en-US" sz="28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A3129A0-D654-476D-A1E7-136358D9EB1C}"/>
              </a:ext>
            </a:extLst>
          </p:cNvPr>
          <p:cNvPicPr>
            <a:picLocks noChangeAspect="1"/>
          </p:cNvPicPr>
          <p:nvPr/>
        </p:nvPicPr>
        <p:blipFill>
          <a:blip r:embed="rId2"/>
          <a:stretch>
            <a:fillRect/>
          </a:stretch>
        </p:blipFill>
        <p:spPr>
          <a:xfrm>
            <a:off x="428322" y="1949312"/>
            <a:ext cx="11414293" cy="4908688"/>
          </a:xfrm>
          <a:prstGeom prst="rect">
            <a:avLst/>
          </a:prstGeom>
        </p:spPr>
      </p:pic>
      <p:pic>
        <p:nvPicPr>
          <p:cNvPr id="5" name="Picture 4" descr="Graphical user interface, application, website&#10;&#10;Description automatically generated">
            <a:extLst>
              <a:ext uri="{FF2B5EF4-FFF2-40B4-BE49-F238E27FC236}">
                <a16:creationId xmlns:a16="http://schemas.microsoft.com/office/drawing/2014/main" id="{BE77FDF8-F909-4C5E-B402-31683FD772C4}"/>
              </a:ext>
            </a:extLst>
          </p:cNvPr>
          <p:cNvPicPr>
            <a:picLocks noChangeAspect="1"/>
          </p:cNvPicPr>
          <p:nvPr/>
        </p:nvPicPr>
        <p:blipFill>
          <a:blip r:embed="rId3"/>
          <a:stretch>
            <a:fillRect/>
          </a:stretch>
        </p:blipFill>
        <p:spPr>
          <a:xfrm>
            <a:off x="428322" y="1949312"/>
            <a:ext cx="11414293" cy="4908688"/>
          </a:xfrm>
          <a:prstGeom prst="rect">
            <a:avLst/>
          </a:prstGeom>
        </p:spPr>
      </p:pic>
    </p:spTree>
    <p:extLst>
      <p:ext uri="{BB962C8B-B14F-4D97-AF65-F5344CB8AC3E}">
        <p14:creationId xmlns:p14="http://schemas.microsoft.com/office/powerpoint/2010/main" val="400548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F3BF-C609-4DE6-8FA2-B7C311193B76}"/>
              </a:ext>
            </a:extLst>
          </p:cNvPr>
          <p:cNvSpPr>
            <a:spLocks noGrp="1"/>
          </p:cNvSpPr>
          <p:nvPr>
            <p:ph type="title"/>
          </p:nvPr>
        </p:nvSpPr>
        <p:spPr/>
        <p:txBody>
          <a:bodyPr/>
          <a:lstStyle/>
          <a:p>
            <a:pPr algn="ctr"/>
            <a:r>
              <a:rPr lang="en-US" sz="3200" b="1">
                <a:latin typeface="Times New Roman" panose="02020603050405020304" pitchFamily="18" charset="0"/>
                <a:cs typeface="Times New Roman" panose="02020603050405020304" pitchFamily="18" charset="0"/>
              </a:rPr>
              <a:t>Chi </a:t>
            </a:r>
            <a:r>
              <a:rPr lang="en-US" sz="3200" b="1" err="1">
                <a:latin typeface="Times New Roman" panose="02020603050405020304" pitchFamily="18" charset="0"/>
                <a:cs typeface="Times New Roman" panose="02020603050405020304" pitchFamily="18" charset="0"/>
              </a:rPr>
              <a:t>tiết</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sản</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phẩm</a:t>
            </a:r>
            <a:endParaRPr lang="en-US" sz="3200"/>
          </a:p>
        </p:txBody>
      </p:sp>
      <p:pic>
        <p:nvPicPr>
          <p:cNvPr id="5" name="Content Placeholder 4" descr="Graphical user interface&#10;&#10;Description automatically generated">
            <a:extLst>
              <a:ext uri="{FF2B5EF4-FFF2-40B4-BE49-F238E27FC236}">
                <a16:creationId xmlns:a16="http://schemas.microsoft.com/office/drawing/2014/main" id="{FE3C2386-9BA8-4BAC-B041-A8C1BE20479A}"/>
              </a:ext>
            </a:extLst>
          </p:cNvPr>
          <p:cNvPicPr>
            <a:picLocks noGrp="1" noChangeAspect="1"/>
          </p:cNvPicPr>
          <p:nvPr>
            <p:ph sz="quarter" idx="13"/>
          </p:nvPr>
        </p:nvPicPr>
        <p:blipFill>
          <a:blip r:embed="rId2"/>
          <a:stretch>
            <a:fillRect/>
          </a:stretch>
        </p:blipFill>
        <p:spPr>
          <a:xfrm>
            <a:off x="391886" y="1470025"/>
            <a:ext cx="11437257" cy="4706938"/>
          </a:xfrm>
        </p:spPr>
      </p:pic>
    </p:spTree>
    <p:extLst>
      <p:ext uri="{BB962C8B-B14F-4D97-AF65-F5344CB8AC3E}">
        <p14:creationId xmlns:p14="http://schemas.microsoft.com/office/powerpoint/2010/main" val="1583869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3E408D6E-B51C-CD4F-AC1A-15EC32AAB741}"/>
              </a:ext>
            </a:extLst>
          </p:cNvPr>
          <p:cNvSpPr>
            <a:spLocks noGrp="1"/>
          </p:cNvSpPr>
          <p:nvPr>
            <p:ph idx="4294967295"/>
          </p:nvPr>
        </p:nvSpPr>
        <p:spPr>
          <a:xfrm>
            <a:off x="6241145" y="2392503"/>
            <a:ext cx="5576163" cy="2589694"/>
          </a:xfrm>
        </p:spPr>
        <p:txBody>
          <a:bodyPr>
            <a:noAutofit/>
          </a:bodyPr>
          <a:lstStyle/>
          <a:p>
            <a:r>
              <a:rPr lang="en-US" sz="1600" b="1">
                <a:latin typeface="Times New Roman" panose="02020603050405020304" pitchFamily="18" charset="0"/>
                <a:cs typeface="Times New Roman" panose="02020603050405020304" pitchFamily="18" charset="0"/>
              </a:rPr>
              <a:t>17520233	Huỳnh Anh</a:t>
            </a:r>
          </a:p>
          <a:p>
            <a:r>
              <a:rPr lang="en-US" sz="1600" b="1">
                <a:latin typeface="Times New Roman" panose="02020603050405020304" pitchFamily="18" charset="0"/>
                <a:cs typeface="Times New Roman" panose="02020603050405020304" pitchFamily="18" charset="0"/>
              </a:rPr>
              <a:t>17520665	Nguyễn </a:t>
            </a:r>
            <a:r>
              <a:rPr lang="en-US" sz="1600" b="1" err="1">
                <a:latin typeface="Times New Roman" panose="02020603050405020304" pitchFamily="18" charset="0"/>
                <a:cs typeface="Times New Roman" panose="02020603050405020304" pitchFamily="18" charset="0"/>
              </a:rPr>
              <a:t>Sanh</a:t>
            </a:r>
            <a:r>
              <a:rPr lang="en-US" sz="1600" b="1">
                <a:latin typeface="Times New Roman" panose="02020603050405020304" pitchFamily="18" charset="0"/>
                <a:cs typeface="Times New Roman" panose="02020603050405020304" pitchFamily="18" charset="0"/>
              </a:rPr>
              <a:t> Kim</a:t>
            </a:r>
          </a:p>
          <a:p>
            <a:r>
              <a:rPr lang="en-US" sz="1600" b="1">
                <a:latin typeface="Times New Roman" panose="02020603050405020304" pitchFamily="18" charset="0"/>
                <a:cs typeface="Times New Roman" panose="02020603050405020304" pitchFamily="18" charset="0"/>
              </a:rPr>
              <a:t>17520919	Phú Hữu </a:t>
            </a:r>
            <a:r>
              <a:rPr lang="en-US" sz="1600" b="1" err="1">
                <a:latin typeface="Times New Roman" panose="02020603050405020304" pitchFamily="18" charset="0"/>
                <a:cs typeface="Times New Roman" panose="02020603050405020304" pitchFamily="18" charset="0"/>
              </a:rPr>
              <a:t>Phước</a:t>
            </a:r>
            <a:endParaRPr lang="en-US" sz="1600" b="1">
              <a:latin typeface="Times New Roman" panose="02020603050405020304" pitchFamily="18" charset="0"/>
              <a:cs typeface="Times New Roman" panose="02020603050405020304" pitchFamily="18" charset="0"/>
            </a:endParaRPr>
          </a:p>
          <a:p>
            <a:r>
              <a:rPr lang="en-US" sz="1600" b="1">
                <a:latin typeface="Times New Roman" panose="02020603050405020304" pitchFamily="18" charset="0"/>
                <a:cs typeface="Times New Roman" panose="02020603050405020304" pitchFamily="18" charset="0"/>
              </a:rPr>
              <a:t>17520637	</a:t>
            </a:r>
            <a:r>
              <a:rPr lang="en-US" sz="1600" b="1" err="1">
                <a:latin typeface="Times New Roman" panose="02020603050405020304" pitchFamily="18" charset="0"/>
                <a:cs typeface="Times New Roman" panose="02020603050405020304" pitchFamily="18" charset="0"/>
              </a:rPr>
              <a:t>Chế</a:t>
            </a:r>
            <a:r>
              <a:rPr lang="en-US" sz="1600" b="1">
                <a:latin typeface="Times New Roman" panose="02020603050405020304" pitchFamily="18" charset="0"/>
                <a:cs typeface="Times New Roman" panose="02020603050405020304" pitchFamily="18" charset="0"/>
              </a:rPr>
              <a:t> </a:t>
            </a:r>
            <a:r>
              <a:rPr lang="en-US" sz="1600" b="1" err="1">
                <a:latin typeface="Times New Roman" panose="02020603050405020304" pitchFamily="18" charset="0"/>
                <a:cs typeface="Times New Roman" panose="02020603050405020304" pitchFamily="18" charset="0"/>
              </a:rPr>
              <a:t>Duy</a:t>
            </a:r>
            <a:r>
              <a:rPr lang="en-US" sz="1600" b="1">
                <a:latin typeface="Times New Roman" panose="02020603050405020304" pitchFamily="18" charset="0"/>
                <a:cs typeface="Times New Roman" panose="02020603050405020304" pitchFamily="18" charset="0"/>
              </a:rPr>
              <a:t> Khoa</a:t>
            </a:r>
          </a:p>
          <a:p>
            <a:r>
              <a:rPr lang="en-US" sz="1600" b="1">
                <a:latin typeface="Times New Roman" panose="02020603050405020304" pitchFamily="18" charset="0"/>
                <a:cs typeface="Times New Roman" panose="02020603050405020304" pitchFamily="18" charset="0"/>
              </a:rPr>
              <a:t>17521048	Lương Thị Phương Thanh</a:t>
            </a:r>
          </a:p>
        </p:txBody>
      </p:sp>
      <p:sp>
        <p:nvSpPr>
          <p:cNvPr id="21" name="Title 20">
            <a:extLst>
              <a:ext uri="{FF2B5EF4-FFF2-40B4-BE49-F238E27FC236}">
                <a16:creationId xmlns:a16="http://schemas.microsoft.com/office/drawing/2014/main" id="{4095A0CF-E335-0C44-AB23-48EE18153C8F}"/>
              </a:ext>
            </a:extLst>
          </p:cNvPr>
          <p:cNvSpPr>
            <a:spLocks noGrp="1"/>
          </p:cNvSpPr>
          <p:nvPr>
            <p:ph type="title"/>
          </p:nvPr>
        </p:nvSpPr>
        <p:spPr>
          <a:xfrm>
            <a:off x="6241145" y="1736131"/>
            <a:ext cx="5058209" cy="583800"/>
          </a:xfrm>
        </p:spPr>
        <p:txBody>
          <a:bodyPr/>
          <a:lstStyle/>
          <a:p>
            <a:r>
              <a:rPr lang="en-US" u="sng">
                <a:latin typeface="Times New Roman" panose="02020603050405020304" pitchFamily="18" charset="0"/>
                <a:cs typeface="Times New Roman" panose="02020603050405020304" pitchFamily="18" charset="0"/>
              </a:rPr>
              <a:t>Thành </a:t>
            </a:r>
            <a:r>
              <a:rPr lang="en-US" u="sng" err="1">
                <a:latin typeface="Times New Roman" panose="02020603050405020304" pitchFamily="18" charset="0"/>
                <a:cs typeface="Times New Roman" panose="02020603050405020304" pitchFamily="18" charset="0"/>
              </a:rPr>
              <a:t>viên</a:t>
            </a:r>
            <a:r>
              <a:rPr lang="en-US" u="sng">
                <a:latin typeface="Times New Roman" panose="02020603050405020304" pitchFamily="18" charset="0"/>
                <a:cs typeface="Times New Roman" panose="02020603050405020304" pitchFamily="18" charset="0"/>
              </a:rPr>
              <a:t> </a:t>
            </a:r>
            <a:r>
              <a:rPr lang="en-US" u="sng" err="1">
                <a:latin typeface="Times New Roman" panose="02020603050405020304" pitchFamily="18" charset="0"/>
                <a:cs typeface="Times New Roman" panose="02020603050405020304" pitchFamily="18" charset="0"/>
              </a:rPr>
              <a:t>nhóm</a:t>
            </a:r>
            <a:r>
              <a:rPr lang="en-US" u="sng">
                <a:latin typeface="Times New Roman" panose="02020603050405020304" pitchFamily="18" charset="0"/>
                <a:cs typeface="Times New Roman" panose="02020603050405020304" pitchFamily="18" charset="0"/>
              </a:rPr>
              <a:t>:</a:t>
            </a:r>
          </a:p>
        </p:txBody>
      </p:sp>
      <p:pic>
        <p:nvPicPr>
          <p:cNvPr id="5" name="Picture Placeholder 4">
            <a:extLst>
              <a:ext uri="{FF2B5EF4-FFF2-40B4-BE49-F238E27FC236}">
                <a16:creationId xmlns:a16="http://schemas.microsoft.com/office/drawing/2014/main" id="{7EF64C15-5C9B-41D1-B2BD-5BB3EC571A2E}"/>
              </a:ext>
            </a:extLst>
          </p:cNvPr>
          <p:cNvPicPr>
            <a:picLocks noGrp="1" noChangeAspect="1"/>
          </p:cNvPicPr>
          <p:nvPr>
            <p:ph type="pic" sz="quarter" idx="14"/>
          </p:nvPr>
        </p:nvPicPr>
        <p:blipFill>
          <a:blip r:embed="rId3"/>
          <a:srcRect/>
          <a:stretch/>
        </p:blipFill>
        <p:spPr>
          <a:xfrm>
            <a:off x="0" y="0"/>
            <a:ext cx="5950857" cy="6858000"/>
          </a:xfrm>
        </p:spPr>
      </p:pic>
    </p:spTree>
    <p:extLst>
      <p:ext uri="{BB962C8B-B14F-4D97-AF65-F5344CB8AC3E}">
        <p14:creationId xmlns:p14="http://schemas.microsoft.com/office/powerpoint/2010/main" val="2998634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F3BF-C609-4DE6-8FA2-B7C311193B76}"/>
              </a:ext>
            </a:extLst>
          </p:cNvPr>
          <p:cNvSpPr>
            <a:spLocks noGrp="1"/>
          </p:cNvSpPr>
          <p:nvPr>
            <p:ph type="title"/>
          </p:nvPr>
        </p:nvSpPr>
        <p:spPr/>
        <p:txBody>
          <a:bodyPr/>
          <a:lstStyle/>
          <a:p>
            <a:pPr algn="ctr"/>
            <a:r>
              <a:rPr lang="en-US" sz="3200" b="1">
                <a:latin typeface="Times New Roman" panose="02020603050405020304" pitchFamily="18" charset="0"/>
                <a:cs typeface="Times New Roman" panose="02020603050405020304" pitchFamily="18" charset="0"/>
              </a:rPr>
              <a:t>Module E-commerce : </a:t>
            </a:r>
            <a:r>
              <a:rPr lang="en-US" sz="3200" b="1" err="1">
                <a:latin typeface="Times New Roman" panose="02020603050405020304" pitchFamily="18" charset="0"/>
                <a:cs typeface="Times New Roman" panose="02020603050405020304" pitchFamily="18" charset="0"/>
              </a:rPr>
              <a:t>Chức</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năng</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giỏ</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hàng</a:t>
            </a:r>
            <a:endParaRPr lang="en-US" sz="3200" b="1">
              <a:latin typeface="Times New Roman" panose="02020603050405020304" pitchFamily="18" charset="0"/>
              <a:cs typeface="Times New Roman" panose="02020603050405020304" pitchFamily="18" charset="0"/>
            </a:endParaRPr>
          </a:p>
        </p:txBody>
      </p:sp>
      <p:pic>
        <p:nvPicPr>
          <p:cNvPr id="9" name="Picture 8" descr="Graphical user interface&#10;&#10;Description automatically generated">
            <a:extLst>
              <a:ext uri="{FF2B5EF4-FFF2-40B4-BE49-F238E27FC236}">
                <a16:creationId xmlns:a16="http://schemas.microsoft.com/office/drawing/2014/main" id="{CD3DCC71-7AB7-4E47-BA4B-9A0D4E54AD88}"/>
              </a:ext>
            </a:extLst>
          </p:cNvPr>
          <p:cNvPicPr>
            <a:picLocks noChangeAspect="1"/>
          </p:cNvPicPr>
          <p:nvPr/>
        </p:nvPicPr>
        <p:blipFill>
          <a:blip r:embed="rId2"/>
          <a:stretch>
            <a:fillRect/>
          </a:stretch>
        </p:blipFill>
        <p:spPr>
          <a:xfrm>
            <a:off x="290286" y="1654629"/>
            <a:ext cx="5950857" cy="4689988"/>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945CCC09-D027-483B-B7A1-AE5462ED4022}"/>
              </a:ext>
            </a:extLst>
          </p:cNvPr>
          <p:cNvPicPr>
            <a:picLocks noChangeAspect="1"/>
          </p:cNvPicPr>
          <p:nvPr/>
        </p:nvPicPr>
        <p:blipFill>
          <a:blip r:embed="rId3"/>
          <a:stretch>
            <a:fillRect/>
          </a:stretch>
        </p:blipFill>
        <p:spPr>
          <a:xfrm>
            <a:off x="6241143" y="1654629"/>
            <a:ext cx="5660571" cy="4689988"/>
          </a:xfrm>
          <a:prstGeom prst="rect">
            <a:avLst/>
          </a:prstGeom>
        </p:spPr>
      </p:pic>
    </p:spTree>
    <p:extLst>
      <p:ext uri="{BB962C8B-B14F-4D97-AF65-F5344CB8AC3E}">
        <p14:creationId xmlns:p14="http://schemas.microsoft.com/office/powerpoint/2010/main" val="2323507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F3BF-C609-4DE6-8FA2-B7C311193B76}"/>
              </a:ext>
            </a:extLst>
          </p:cNvPr>
          <p:cNvSpPr>
            <a:spLocks noGrp="1"/>
          </p:cNvSpPr>
          <p:nvPr>
            <p:ph type="title"/>
          </p:nvPr>
        </p:nvSpPr>
        <p:spPr/>
        <p:txBody>
          <a:bodyPr/>
          <a:lstStyle/>
          <a:p>
            <a:pPr algn="ctr"/>
            <a:r>
              <a:rPr lang="vi" sz="3200" b="1">
                <a:latin typeface="Times New Roman" panose="02020603050405020304" pitchFamily="18" charset="0"/>
                <a:cs typeface="Times New Roman" panose="02020603050405020304" pitchFamily="18" charset="0"/>
              </a:rPr>
              <a:t>Module E</a:t>
            </a:r>
            <a:r>
              <a:rPr lang="en-US" sz="3200" b="1">
                <a:latin typeface="Times New Roman" panose="02020603050405020304" pitchFamily="18" charset="0"/>
                <a:cs typeface="Times New Roman" panose="02020603050405020304" pitchFamily="18" charset="0"/>
              </a:rPr>
              <a:t>-</a:t>
            </a:r>
            <a:r>
              <a:rPr lang="vi" sz="3200" b="1">
                <a:latin typeface="Times New Roman" panose="02020603050405020304" pitchFamily="18" charset="0"/>
                <a:cs typeface="Times New Roman" panose="02020603050405020304" pitchFamily="18" charset="0"/>
              </a:rPr>
              <a:t>commerce : Chức năng thanh toán</a:t>
            </a:r>
            <a:endParaRPr lang="en-US" sz="3200"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09AF83-6F27-40ED-AE10-23345C7C6524}"/>
              </a:ext>
            </a:extLst>
          </p:cNvPr>
          <p:cNvSpPr>
            <a:spLocks noGrp="1"/>
          </p:cNvSpPr>
          <p:nvPr>
            <p:ph sz="quarter" idx="13"/>
          </p:nvPr>
        </p:nvSpPr>
        <p:spPr/>
        <p:txBody>
          <a:bodyPr/>
          <a:lstStyle/>
          <a:p>
            <a:r>
              <a:rPr lang="en-US" sz="2200" err="1">
                <a:latin typeface="Times New Roman" panose="02020603050405020304" pitchFamily="18" charset="0"/>
                <a:cs typeface="Times New Roman" panose="02020603050405020304" pitchFamily="18" charset="0"/>
              </a:rPr>
              <a:t>Ghi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nhận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thông</a:t>
            </a:r>
            <a:r>
              <a:rPr lang="en-US" sz="2200">
                <a:latin typeface="Times New Roman" panose="02020603050405020304" pitchFamily="18" charset="0"/>
                <a:cs typeface="Times New Roman" panose="02020603050405020304" pitchFamily="18" charset="0"/>
              </a:rPr>
              <a:t> tin </a:t>
            </a:r>
            <a:r>
              <a:rPr lang="en-US" sz="2200" err="1">
                <a:latin typeface="Times New Roman" panose="02020603050405020304" pitchFamily="18" charset="0"/>
                <a:cs typeface="Times New Roman" panose="02020603050405020304" pitchFamily="18" charset="0"/>
              </a:rPr>
              <a:t>khách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endParaRPr lang="en-US" sz="2200">
              <a:latin typeface="Times New Roman" panose="02020603050405020304" pitchFamily="18" charset="0"/>
              <a:cs typeface="Times New Roman" panose="02020603050405020304" pitchFamily="18" charset="0"/>
            </a:endParaRPr>
          </a:p>
          <a:p>
            <a:endParaRPr lang="en-US"/>
          </a:p>
        </p:txBody>
      </p:sp>
      <p:pic>
        <p:nvPicPr>
          <p:cNvPr id="5" name="Picture 4" descr="Graphical user interface, application&#10;&#10;Description automatically generated">
            <a:extLst>
              <a:ext uri="{FF2B5EF4-FFF2-40B4-BE49-F238E27FC236}">
                <a16:creationId xmlns:a16="http://schemas.microsoft.com/office/drawing/2014/main" id="{72656006-DC7E-4490-9447-CC9D03D7E7CE}"/>
              </a:ext>
            </a:extLst>
          </p:cNvPr>
          <p:cNvPicPr>
            <a:picLocks noChangeAspect="1"/>
          </p:cNvPicPr>
          <p:nvPr/>
        </p:nvPicPr>
        <p:blipFill>
          <a:blip r:embed="rId2"/>
          <a:stretch>
            <a:fillRect/>
          </a:stretch>
        </p:blipFill>
        <p:spPr>
          <a:xfrm>
            <a:off x="435429" y="1959428"/>
            <a:ext cx="11509828" cy="4706937"/>
          </a:xfrm>
          <a:prstGeom prst="rect">
            <a:avLst/>
          </a:prstGeom>
        </p:spPr>
      </p:pic>
    </p:spTree>
    <p:extLst>
      <p:ext uri="{BB962C8B-B14F-4D97-AF65-F5344CB8AC3E}">
        <p14:creationId xmlns:p14="http://schemas.microsoft.com/office/powerpoint/2010/main" val="2706716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F3BF-C609-4DE6-8FA2-B7C311193B76}"/>
              </a:ext>
            </a:extLst>
          </p:cNvPr>
          <p:cNvSpPr>
            <a:spLocks noGrp="1"/>
          </p:cNvSpPr>
          <p:nvPr>
            <p:ph type="title"/>
          </p:nvPr>
        </p:nvSpPr>
        <p:spPr/>
        <p:txBody>
          <a:bodyPr/>
          <a:lstStyle/>
          <a:p>
            <a:pPr algn="ctr"/>
            <a:r>
              <a:rPr lang="vi" sz="3200" b="1">
                <a:latin typeface="Times New Roman" panose="02020603050405020304" pitchFamily="18" charset="0"/>
                <a:cs typeface="Times New Roman" panose="02020603050405020304" pitchFamily="18" charset="0"/>
              </a:rPr>
              <a:t>Module E</a:t>
            </a:r>
            <a:r>
              <a:rPr lang="en-US" sz="3200" b="1">
                <a:latin typeface="Times New Roman" panose="02020603050405020304" pitchFamily="18" charset="0"/>
                <a:cs typeface="Times New Roman" panose="02020603050405020304" pitchFamily="18" charset="0"/>
              </a:rPr>
              <a:t>-</a:t>
            </a:r>
            <a:r>
              <a:rPr lang="vi" sz="3200" b="1">
                <a:latin typeface="Times New Roman" panose="02020603050405020304" pitchFamily="18" charset="0"/>
                <a:cs typeface="Times New Roman" panose="02020603050405020304" pitchFamily="18" charset="0"/>
              </a:rPr>
              <a:t>commerce : Chức năng thanh toán</a:t>
            </a:r>
            <a:endParaRPr lang="en-US" sz="3200"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509AF83-6F27-40ED-AE10-23345C7C6524}"/>
              </a:ext>
            </a:extLst>
          </p:cNvPr>
          <p:cNvSpPr>
            <a:spLocks noGrp="1"/>
          </p:cNvSpPr>
          <p:nvPr>
            <p:ph sz="quarter" idx="13"/>
          </p:nvPr>
        </p:nvSpPr>
        <p:spPr/>
        <p:txBody>
          <a:bodyPr/>
          <a:lstStyle/>
          <a:p>
            <a:r>
              <a:rPr lang="en-US" sz="2200" err="1">
                <a:latin typeface="Times New Roman" panose="02020603050405020304" pitchFamily="18" charset="0"/>
                <a:cs typeface="Times New Roman" panose="02020603050405020304" pitchFamily="18" charset="0"/>
              </a:rPr>
              <a:t>Xác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nhận</a:t>
            </a:r>
            <a:r>
              <a:rPr lang="en-US" sz="2200">
                <a:latin typeface="Times New Roman" panose="02020603050405020304" pitchFamily="18" charset="0"/>
                <a:cs typeface="Times New Roman" panose="02020603050405020304" pitchFamily="18" charset="0"/>
              </a:rPr>
              <a:t> thanh </a:t>
            </a:r>
            <a:r>
              <a:rPr lang="en-US" sz="2200" err="1">
                <a:latin typeface="Times New Roman" panose="02020603050405020304" pitchFamily="18" charset="0"/>
                <a:cs typeface="Times New Roman" panose="02020603050405020304" pitchFamily="18" charset="0"/>
              </a:rPr>
              <a:t>toán</a:t>
            </a:r>
            <a:endParaRPr lang="en-US" sz="2200">
              <a:latin typeface="Times New Roman" panose="02020603050405020304" pitchFamily="18" charset="0"/>
              <a:cs typeface="Times New Roman" panose="02020603050405020304" pitchFamily="18" charset="0"/>
            </a:endParaRPr>
          </a:p>
          <a:p>
            <a:endParaRPr lang="en-US"/>
          </a:p>
        </p:txBody>
      </p:sp>
      <p:pic>
        <p:nvPicPr>
          <p:cNvPr id="5" name="Picture 4">
            <a:extLst>
              <a:ext uri="{FF2B5EF4-FFF2-40B4-BE49-F238E27FC236}">
                <a16:creationId xmlns:a16="http://schemas.microsoft.com/office/drawing/2014/main" id="{FE57E46A-861A-4336-B4E6-E43608781DC7}"/>
              </a:ext>
            </a:extLst>
          </p:cNvPr>
          <p:cNvPicPr>
            <a:picLocks noChangeAspect="1"/>
          </p:cNvPicPr>
          <p:nvPr/>
        </p:nvPicPr>
        <p:blipFill>
          <a:blip r:embed="rId2"/>
          <a:srcRect/>
          <a:stretch/>
        </p:blipFill>
        <p:spPr>
          <a:xfrm>
            <a:off x="1030514" y="1992746"/>
            <a:ext cx="9885795" cy="4587001"/>
          </a:xfrm>
          <a:prstGeom prst="rect">
            <a:avLst/>
          </a:prstGeom>
        </p:spPr>
      </p:pic>
      <p:pic>
        <p:nvPicPr>
          <p:cNvPr id="7" name="Picture 6">
            <a:extLst>
              <a:ext uri="{FF2B5EF4-FFF2-40B4-BE49-F238E27FC236}">
                <a16:creationId xmlns:a16="http://schemas.microsoft.com/office/drawing/2014/main" id="{D583C2B0-42EA-4296-BB01-D752390000FB}"/>
              </a:ext>
            </a:extLst>
          </p:cNvPr>
          <p:cNvPicPr>
            <a:picLocks noChangeAspect="1"/>
          </p:cNvPicPr>
          <p:nvPr/>
        </p:nvPicPr>
        <p:blipFill>
          <a:blip r:embed="rId3"/>
          <a:srcRect/>
          <a:stretch/>
        </p:blipFill>
        <p:spPr>
          <a:xfrm>
            <a:off x="894442" y="1992745"/>
            <a:ext cx="10021867" cy="4587001"/>
          </a:xfrm>
          <a:prstGeom prst="rect">
            <a:avLst/>
          </a:prstGeom>
        </p:spPr>
      </p:pic>
    </p:spTree>
    <p:extLst>
      <p:ext uri="{BB962C8B-B14F-4D97-AF65-F5344CB8AC3E}">
        <p14:creationId xmlns:p14="http://schemas.microsoft.com/office/powerpoint/2010/main" val="190958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4617B-B8F7-441F-803A-89E5DB553DC6}"/>
              </a:ext>
            </a:extLst>
          </p:cNvPr>
          <p:cNvSpPr>
            <a:spLocks noGrp="1"/>
          </p:cNvSpPr>
          <p:nvPr>
            <p:ph type="title"/>
          </p:nvPr>
        </p:nvSpPr>
        <p:spPr/>
        <p:txBody>
          <a:bodyPr/>
          <a:lstStyle/>
          <a:p>
            <a:pPr algn="ctr"/>
            <a:r>
              <a:rPr lang="vi" sz="3200" b="1">
                <a:latin typeface="Times New Roman" panose="02020603050405020304" pitchFamily="18" charset="0"/>
                <a:cs typeface="Times New Roman" panose="02020603050405020304" pitchFamily="18" charset="0"/>
              </a:rPr>
              <a:t>Module Ecommerce : Chức năng xử lý đơn đặt hàng</a:t>
            </a:r>
            <a:endParaRPr lang="en-US" sz="3200"/>
          </a:p>
        </p:txBody>
      </p:sp>
      <p:sp>
        <p:nvSpPr>
          <p:cNvPr id="3" name="Content Placeholder 2">
            <a:extLst>
              <a:ext uri="{FF2B5EF4-FFF2-40B4-BE49-F238E27FC236}">
                <a16:creationId xmlns:a16="http://schemas.microsoft.com/office/drawing/2014/main" id="{B3CA9091-9713-47D6-B195-8BDF05371E57}"/>
              </a:ext>
            </a:extLst>
          </p:cNvPr>
          <p:cNvSpPr>
            <a:spLocks noGrp="1"/>
          </p:cNvSpPr>
          <p:nvPr>
            <p:ph sz="quarter" idx="13"/>
          </p:nvPr>
        </p:nvSpPr>
        <p:spPr>
          <a:xfrm>
            <a:off x="639413" y="1293866"/>
            <a:ext cx="10904088" cy="1519918"/>
          </a:xfrm>
        </p:spPr>
        <p:txBody>
          <a:bodyPr>
            <a:normAutofit lnSpcReduction="10000"/>
          </a:bodyPr>
          <a:lstStyle/>
          <a:p>
            <a:r>
              <a:rPr lang="vi" sz="2200">
                <a:latin typeface="Times New Roman" panose="02020603050405020304" pitchFamily="18" charset="0"/>
                <a:cs typeface="Times New Roman" panose="02020603050405020304" pitchFamily="18" charset="0"/>
              </a:rPr>
              <a:t>Sau khi kết thúc thanh toán, đơn bán tạo ra ở trạng thái Quotation  để chờ nhân viên xử lý đơn hàng. Cho thấy sự tương tác được tạo ra với thông tin thanh toán là Wire Transfer và Sale Team là Website Sales</a:t>
            </a:r>
            <a:endParaRPr lang="en-US" sz="2200">
              <a:latin typeface="Times New Roman" panose="02020603050405020304" pitchFamily="18" charset="0"/>
              <a:cs typeface="Times New Roman" panose="02020603050405020304" pitchFamily="18" charset="0"/>
            </a:endParaRPr>
          </a:p>
          <a:p>
            <a:endParaRPr lang="en-US"/>
          </a:p>
        </p:txBody>
      </p:sp>
      <p:pic>
        <p:nvPicPr>
          <p:cNvPr id="5" name="Picture 4" descr="Graphical user interface, application&#10;&#10;Description automatically generated">
            <a:extLst>
              <a:ext uri="{FF2B5EF4-FFF2-40B4-BE49-F238E27FC236}">
                <a16:creationId xmlns:a16="http://schemas.microsoft.com/office/drawing/2014/main" id="{B228EF57-9402-4717-BE6F-7D15235897CC}"/>
              </a:ext>
            </a:extLst>
          </p:cNvPr>
          <p:cNvPicPr>
            <a:picLocks noChangeAspect="1"/>
          </p:cNvPicPr>
          <p:nvPr/>
        </p:nvPicPr>
        <p:blipFill>
          <a:blip r:embed="rId2"/>
          <a:stretch>
            <a:fillRect/>
          </a:stretch>
        </p:blipFill>
        <p:spPr>
          <a:xfrm>
            <a:off x="544678" y="2813783"/>
            <a:ext cx="11093558" cy="3794353"/>
          </a:xfrm>
          <a:prstGeom prst="rect">
            <a:avLst/>
          </a:prstGeom>
        </p:spPr>
      </p:pic>
      <p:pic>
        <p:nvPicPr>
          <p:cNvPr id="6" name="Picture 5">
            <a:extLst>
              <a:ext uri="{FF2B5EF4-FFF2-40B4-BE49-F238E27FC236}">
                <a16:creationId xmlns:a16="http://schemas.microsoft.com/office/drawing/2014/main" id="{2C6AC9E1-BB0C-4008-B3B5-70CC1DED54CF}"/>
              </a:ext>
            </a:extLst>
          </p:cNvPr>
          <p:cNvPicPr>
            <a:picLocks noChangeAspect="1"/>
          </p:cNvPicPr>
          <p:nvPr/>
        </p:nvPicPr>
        <p:blipFill>
          <a:blip r:embed="rId3"/>
          <a:srcRect/>
          <a:stretch/>
        </p:blipFill>
        <p:spPr>
          <a:xfrm>
            <a:off x="639413" y="2813782"/>
            <a:ext cx="10913173" cy="3794353"/>
          </a:xfrm>
          <a:prstGeom prst="rect">
            <a:avLst/>
          </a:prstGeom>
        </p:spPr>
      </p:pic>
    </p:spTree>
    <p:extLst>
      <p:ext uri="{BB962C8B-B14F-4D97-AF65-F5344CB8AC3E}">
        <p14:creationId xmlns:p14="http://schemas.microsoft.com/office/powerpoint/2010/main" val="14722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1A304-5629-4E13-B7B6-A41A4A486F1D}"/>
              </a:ext>
            </a:extLst>
          </p:cNvPr>
          <p:cNvSpPr>
            <a:spLocks noGrp="1"/>
          </p:cNvSpPr>
          <p:nvPr>
            <p:ph type="title"/>
          </p:nvPr>
        </p:nvSpPr>
        <p:spPr/>
        <p:txBody>
          <a:bodyPr/>
          <a:lstStyle/>
          <a:p>
            <a:pPr algn="ctr"/>
            <a:r>
              <a:rPr lang="en-US" sz="3200" b="1" err="1">
                <a:latin typeface="Times New Roman" panose="02020603050405020304" pitchFamily="18" charset="0"/>
                <a:cs typeface="Times New Roman" panose="02020603050405020304" pitchFamily="18" charset="0"/>
              </a:rPr>
              <a:t>Kiểm</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tra</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số</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lượng</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hàng</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trong</a:t>
            </a:r>
            <a:r>
              <a:rPr lang="en-US" sz="3200" b="1">
                <a:latin typeface="Times New Roman" panose="02020603050405020304" pitchFamily="18" charset="0"/>
                <a:cs typeface="Times New Roman" panose="02020603050405020304" pitchFamily="18" charset="0"/>
              </a:rPr>
              <a:t> </a:t>
            </a:r>
            <a:r>
              <a:rPr lang="en-US" sz="3200" b="1" err="1">
                <a:latin typeface="Times New Roman" panose="02020603050405020304" pitchFamily="18" charset="0"/>
                <a:cs typeface="Times New Roman" panose="02020603050405020304" pitchFamily="18" charset="0"/>
              </a:rPr>
              <a:t>kho</a:t>
            </a:r>
            <a:endParaRPr lang="en-US" sz="3200"/>
          </a:p>
        </p:txBody>
      </p:sp>
      <p:sp>
        <p:nvSpPr>
          <p:cNvPr id="3" name="Content Placeholder 2">
            <a:extLst>
              <a:ext uri="{FF2B5EF4-FFF2-40B4-BE49-F238E27FC236}">
                <a16:creationId xmlns:a16="http://schemas.microsoft.com/office/drawing/2014/main" id="{B8F93E1E-9636-4D96-8EC2-D3A3BADE6AF6}"/>
              </a:ext>
            </a:extLst>
          </p:cNvPr>
          <p:cNvSpPr>
            <a:spLocks noGrp="1"/>
          </p:cNvSpPr>
          <p:nvPr>
            <p:ph sz="quarter" idx="13"/>
          </p:nvPr>
        </p:nvSpPr>
        <p:spPr>
          <a:xfrm>
            <a:off x="639763" y="1470024"/>
            <a:ext cx="10904088" cy="1258661"/>
          </a:xfrm>
        </p:spPr>
        <p:txBody>
          <a:bodyPr>
            <a:normAutofit fontScale="85000" lnSpcReduction="20000"/>
          </a:bodyPr>
          <a:lstStyle/>
          <a:p>
            <a:r>
              <a:rPr lang="en-US" sz="2800">
                <a:latin typeface="Times New Roman" panose="02020603050405020304" pitchFamily="18" charset="0"/>
                <a:cs typeface="Times New Roman" panose="02020603050405020304" pitchFamily="18" charset="0"/>
              </a:rPr>
              <a:t>Sau </a:t>
            </a:r>
            <a:r>
              <a:rPr lang="en-US" sz="2800" err="1">
                <a:latin typeface="Times New Roman" panose="02020603050405020304" pitchFamily="18" charset="0"/>
                <a:cs typeface="Times New Roman" panose="02020603050405020304" pitchFamily="18" charset="0"/>
              </a:rPr>
              <a:t>khi</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nhập</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đơn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tiến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kiểm</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tra</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số</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lượng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trong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kho</a:t>
            </a:r>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Khi </a:t>
            </a:r>
            <a:r>
              <a:rPr lang="en-US" sz="2800" err="1">
                <a:latin typeface="Times New Roman" panose="02020603050405020304" pitchFamily="18" charset="0"/>
                <a:cs typeface="Times New Roman" panose="02020603050405020304" pitchFamily="18" charset="0"/>
              </a:rPr>
              <a:t>không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đủ</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hàng</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thì</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tiến</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hành</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chờ</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đợi</a:t>
            </a:r>
            <a:r>
              <a:rPr lang="en-US" sz="2800">
                <a:latin typeface="Times New Roman" panose="02020603050405020304" pitchFamily="18" charset="0"/>
                <a:cs typeface="Times New Roman" panose="02020603050405020304" pitchFamily="18" charset="0"/>
              </a:rPr>
              <a:t>  -&gt; </a:t>
            </a:r>
            <a:r>
              <a:rPr lang="en-US" sz="2800" err="1">
                <a:latin typeface="Times New Roman" panose="02020603050405020304" pitchFamily="18" charset="0"/>
                <a:cs typeface="Times New Roman" panose="02020603050405020304" pitchFamily="18" charset="0"/>
              </a:rPr>
              <a:t>quy</a:t>
            </a:r>
            <a:r>
              <a:rPr lang="en-US" sz="2800">
                <a:latin typeface="Times New Roman" panose="02020603050405020304" pitchFamily="18" charset="0"/>
                <a:cs typeface="Times New Roman" panose="02020603050405020304" pitchFamily="18" charset="0"/>
              </a:rPr>
              <a:t> </a:t>
            </a:r>
            <a:r>
              <a:rPr lang="en-US" sz="2800" err="1">
                <a:latin typeface="Times New Roman" panose="02020603050405020304" pitchFamily="18" charset="0"/>
                <a:cs typeface="Times New Roman" panose="02020603050405020304" pitchFamily="18" charset="0"/>
              </a:rPr>
              <a:t>trình</a:t>
            </a:r>
            <a:r>
              <a:rPr lang="en-US" sz="2800">
                <a:latin typeface="Times New Roman" panose="02020603050405020304" pitchFamily="18" charset="0"/>
                <a:cs typeface="Times New Roman" panose="02020603050405020304" pitchFamily="18" charset="0"/>
              </a:rPr>
              <a:t> nhập sản phẩm</a:t>
            </a:r>
          </a:p>
          <a:p>
            <a:endParaRPr lang="en-US"/>
          </a:p>
        </p:txBody>
      </p:sp>
      <p:pic>
        <p:nvPicPr>
          <p:cNvPr id="5" name="Picture 4" descr="Graphical user interface, text, email&#10;&#10;Description automatically generated">
            <a:extLst>
              <a:ext uri="{FF2B5EF4-FFF2-40B4-BE49-F238E27FC236}">
                <a16:creationId xmlns:a16="http://schemas.microsoft.com/office/drawing/2014/main" id="{25551F44-8212-46C7-A614-A21671706AD7}"/>
              </a:ext>
            </a:extLst>
          </p:cNvPr>
          <p:cNvPicPr>
            <a:picLocks noChangeAspect="1"/>
          </p:cNvPicPr>
          <p:nvPr/>
        </p:nvPicPr>
        <p:blipFill>
          <a:blip r:embed="rId2"/>
          <a:stretch>
            <a:fillRect/>
          </a:stretch>
        </p:blipFill>
        <p:spPr>
          <a:xfrm>
            <a:off x="639413" y="2612570"/>
            <a:ext cx="10912824" cy="3916561"/>
          </a:xfrm>
          <a:prstGeom prst="rect">
            <a:avLst/>
          </a:prstGeom>
        </p:spPr>
      </p:pic>
    </p:spTree>
    <p:extLst>
      <p:ext uri="{BB962C8B-B14F-4D97-AF65-F5344CB8AC3E}">
        <p14:creationId xmlns:p14="http://schemas.microsoft.com/office/powerpoint/2010/main" val="807654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49EE-DDFB-49F1-A4F7-EF9242EDF671}"/>
              </a:ext>
            </a:extLst>
          </p:cNvPr>
          <p:cNvSpPr>
            <a:spLocks noGrp="1"/>
          </p:cNvSpPr>
          <p:nvPr>
            <p:ph type="title"/>
          </p:nvPr>
        </p:nvSpPr>
        <p:spPr/>
        <p:txBody>
          <a:bodyPr/>
          <a:lstStyle/>
          <a:p>
            <a:r>
              <a:rPr lang="en-US" sz="3200">
                <a:latin typeface="Times New Roman" panose="02020603050405020304" pitchFamily="18" charset="0"/>
                <a:cs typeface="Times New Roman" panose="02020603050405020304" pitchFamily="18" charset="0"/>
              </a:rPr>
              <a:t>f. </a:t>
            </a:r>
            <a:r>
              <a:rPr lang="en-US" sz="3200" b="1">
                <a:latin typeface="Times New Roman" panose="02020603050405020304" pitchFamily="18" charset="0"/>
                <a:cs typeface="Times New Roman" panose="02020603050405020304" pitchFamily="18" charset="0"/>
              </a:rPr>
              <a:t>Module WareHouse</a:t>
            </a:r>
            <a:endParaRPr lang="en-US" sz="3200"/>
          </a:p>
        </p:txBody>
      </p:sp>
      <p:pic>
        <p:nvPicPr>
          <p:cNvPr id="5" name="Content Placeholder 4" descr="Graphical user interface&#10;&#10;Description automatically generated">
            <a:extLst>
              <a:ext uri="{FF2B5EF4-FFF2-40B4-BE49-F238E27FC236}">
                <a16:creationId xmlns:a16="http://schemas.microsoft.com/office/drawing/2014/main" id="{83254555-E820-4097-852E-AE453205AC4A}"/>
              </a:ext>
            </a:extLst>
          </p:cNvPr>
          <p:cNvPicPr>
            <a:picLocks noGrp="1" noChangeAspect="1"/>
          </p:cNvPicPr>
          <p:nvPr>
            <p:ph sz="quarter" idx="13"/>
          </p:nvPr>
        </p:nvPicPr>
        <p:blipFill>
          <a:blip r:embed="rId2"/>
          <a:stretch>
            <a:fillRect/>
          </a:stretch>
        </p:blipFill>
        <p:spPr>
          <a:xfrm>
            <a:off x="837853" y="1430473"/>
            <a:ext cx="10507558" cy="5122727"/>
          </a:xfrm>
        </p:spPr>
      </p:pic>
    </p:spTree>
    <p:extLst>
      <p:ext uri="{BB962C8B-B14F-4D97-AF65-F5344CB8AC3E}">
        <p14:creationId xmlns:p14="http://schemas.microsoft.com/office/powerpoint/2010/main" val="1281397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9139-C099-49DF-A52B-C04B40791C31}"/>
              </a:ext>
            </a:extLst>
          </p:cNvPr>
          <p:cNvSpPr>
            <a:spLocks noGrp="1"/>
          </p:cNvSpPr>
          <p:nvPr>
            <p:ph type="title"/>
          </p:nvPr>
        </p:nvSpPr>
        <p:spPr/>
        <p:txBody>
          <a:bodyPr/>
          <a:lstStyle/>
          <a:p>
            <a:pPr algn="ctr"/>
            <a:r>
              <a:rPr lang="en-US" sz="3200" b="1">
                <a:latin typeface="Times New Roman" panose="02020603050405020304" pitchFamily="18" charset="0"/>
                <a:cs typeface="Times New Roman" panose="02020603050405020304" pitchFamily="18" charset="0"/>
              </a:rPr>
              <a:t>Requests for quotation</a:t>
            </a:r>
            <a:endParaRPr lang="en-US" sz="32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5C219F-A278-4718-BD40-5770F1281D6E}"/>
              </a:ext>
            </a:extLst>
          </p:cNvPr>
          <p:cNvSpPr>
            <a:spLocks noGrp="1"/>
          </p:cNvSpPr>
          <p:nvPr>
            <p:ph sz="quarter" idx="13"/>
          </p:nvPr>
        </p:nvSpPr>
        <p:spPr>
          <a:xfrm>
            <a:off x="639763" y="1470025"/>
            <a:ext cx="10904088" cy="953861"/>
          </a:xfrm>
        </p:spPr>
        <p:txBody>
          <a:bodyPr>
            <a:normAutofit fontScale="92500"/>
          </a:bodyPr>
          <a:lstStyle/>
          <a:p>
            <a:r>
              <a:rPr lang="en-US" sz="2200" err="1">
                <a:latin typeface="Times New Roman" panose="02020603050405020304" pitchFamily="18" charset="0"/>
                <a:cs typeface="Times New Roman" panose="02020603050405020304" pitchFamily="18" charset="0"/>
              </a:rPr>
              <a:t>Thực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hiện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yêu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cầu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báo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giá</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nhà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cung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cấp,nhà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cung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cấp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vận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chuyển</a:t>
            </a:r>
            <a:r>
              <a:rPr lang="en-US" sz="2200">
                <a:latin typeface="Times New Roman" panose="02020603050405020304" pitchFamily="18" charset="0"/>
                <a:cs typeface="Times New Roman" panose="02020603050405020304" pitchFamily="18" charset="0"/>
              </a:rPr>
              <a:t> sản phẩm </a:t>
            </a:r>
            <a:r>
              <a:rPr lang="en-US" sz="2200" err="1">
                <a:latin typeface="Times New Roman" panose="02020603050405020304" pitchFamily="18" charset="0"/>
                <a:cs typeface="Times New Roman" panose="02020603050405020304" pitchFamily="18" charset="0"/>
              </a:rPr>
              <a:t>đến</a:t>
            </a:r>
            <a:r>
              <a:rPr lang="en-US" sz="2200">
                <a:latin typeface="Times New Roman" panose="02020603050405020304" pitchFamily="18" charset="0"/>
                <a:cs typeface="Times New Roman" panose="02020603050405020304" pitchFamily="18" charset="0"/>
              </a:rPr>
              <a:t> kho</a:t>
            </a:r>
            <a:endParaRPr lang="en-US"/>
          </a:p>
        </p:txBody>
      </p:sp>
      <p:pic>
        <p:nvPicPr>
          <p:cNvPr id="7" name="Picture 6" descr="Graphical user interface, application&#10;&#10;Description automatically generated">
            <a:extLst>
              <a:ext uri="{FF2B5EF4-FFF2-40B4-BE49-F238E27FC236}">
                <a16:creationId xmlns:a16="http://schemas.microsoft.com/office/drawing/2014/main" id="{946C7A54-3B08-4EF9-A3A9-AA9CF2BC4665}"/>
              </a:ext>
            </a:extLst>
          </p:cNvPr>
          <p:cNvPicPr>
            <a:picLocks noChangeAspect="1"/>
          </p:cNvPicPr>
          <p:nvPr/>
        </p:nvPicPr>
        <p:blipFill>
          <a:blip r:embed="rId2"/>
          <a:stretch>
            <a:fillRect/>
          </a:stretch>
        </p:blipFill>
        <p:spPr>
          <a:xfrm>
            <a:off x="1710437" y="2939369"/>
            <a:ext cx="8771126" cy="2448606"/>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16E838E7-2621-4C1C-A39A-C9E8BE3C8735}"/>
              </a:ext>
            </a:extLst>
          </p:cNvPr>
          <p:cNvPicPr>
            <a:picLocks noChangeAspect="1"/>
          </p:cNvPicPr>
          <p:nvPr/>
        </p:nvPicPr>
        <p:blipFill>
          <a:blip r:embed="rId3"/>
          <a:stretch>
            <a:fillRect/>
          </a:stretch>
        </p:blipFill>
        <p:spPr>
          <a:xfrm>
            <a:off x="1271360" y="2423885"/>
            <a:ext cx="9411153" cy="4024445"/>
          </a:xfrm>
          <a:prstGeom prst="rect">
            <a:avLst/>
          </a:prstGeom>
        </p:spPr>
      </p:pic>
    </p:spTree>
    <p:extLst>
      <p:ext uri="{BB962C8B-B14F-4D97-AF65-F5344CB8AC3E}">
        <p14:creationId xmlns:p14="http://schemas.microsoft.com/office/powerpoint/2010/main" val="387951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8E7B4-8894-42E7-A9C3-157EDF6C16B8}"/>
              </a:ext>
            </a:extLst>
          </p:cNvPr>
          <p:cNvSpPr>
            <a:spLocks noGrp="1"/>
          </p:cNvSpPr>
          <p:nvPr>
            <p:ph type="title"/>
          </p:nvPr>
        </p:nvSpPr>
        <p:spPr/>
        <p:txBody>
          <a:bodyPr/>
          <a:lstStyle/>
          <a:p>
            <a:pPr algn="ctr"/>
            <a:r>
              <a:rPr lang="en-US" sz="3200" b="1">
                <a:latin typeface="Times New Roman" panose="02020603050405020304" pitchFamily="18" charset="0"/>
                <a:cs typeface="Times New Roman" panose="02020603050405020304" pitchFamily="18" charset="0"/>
              </a:rPr>
              <a:t>Purchase orders</a:t>
            </a:r>
            <a:endParaRPr lang="en-US" sz="3200" b="0"/>
          </a:p>
        </p:txBody>
      </p:sp>
      <p:sp>
        <p:nvSpPr>
          <p:cNvPr id="3" name="Content Placeholder 2">
            <a:extLst>
              <a:ext uri="{FF2B5EF4-FFF2-40B4-BE49-F238E27FC236}">
                <a16:creationId xmlns:a16="http://schemas.microsoft.com/office/drawing/2014/main" id="{DBC77359-BE03-4DF5-8C05-D0B820000E1D}"/>
              </a:ext>
            </a:extLst>
          </p:cNvPr>
          <p:cNvSpPr>
            <a:spLocks noGrp="1"/>
          </p:cNvSpPr>
          <p:nvPr>
            <p:ph sz="quarter" idx="13"/>
          </p:nvPr>
        </p:nvSpPr>
        <p:spPr>
          <a:xfrm>
            <a:off x="639763" y="1470025"/>
            <a:ext cx="10904088" cy="583800"/>
          </a:xfrm>
        </p:spPr>
        <p:txBody>
          <a:bodyPr/>
          <a:lstStyle/>
          <a:p>
            <a:r>
              <a:rPr lang="vi-VN" sz="2200">
                <a:latin typeface="Times New Roman" panose="02020603050405020304" pitchFamily="18" charset="0"/>
                <a:cs typeface="Times New Roman" panose="02020603050405020304" pitchFamily="18" charset="0"/>
              </a:rPr>
              <a:t>Tiến </a:t>
            </a:r>
            <a:r>
              <a:rPr lang="vi-VN" sz="2200" err="1">
                <a:latin typeface="Times New Roman" panose="02020603050405020304" pitchFamily="18" charset="0"/>
                <a:cs typeface="Times New Roman" panose="02020603050405020304" pitchFamily="18" charset="0"/>
              </a:rPr>
              <a:t>hành</a:t>
            </a:r>
            <a:r>
              <a:rPr lang="vi-VN" sz="2200">
                <a:latin typeface="Times New Roman" panose="02020603050405020304" pitchFamily="18" charset="0"/>
                <a:cs typeface="Times New Roman" panose="02020603050405020304" pitchFamily="18" charset="0"/>
              </a:rPr>
              <a:t> thanh </a:t>
            </a:r>
            <a:r>
              <a:rPr lang="vi-VN" sz="2200" err="1">
                <a:latin typeface="Times New Roman" panose="02020603050405020304" pitchFamily="18" charset="0"/>
                <a:cs typeface="Times New Roman" panose="02020603050405020304" pitchFamily="18" charset="0"/>
              </a:rPr>
              <a:t>toán</a:t>
            </a:r>
            <a:r>
              <a:rPr lang="vi-VN" sz="2200">
                <a:latin typeface="Times New Roman" panose="02020603050405020304" pitchFamily="18" charset="0"/>
                <a:cs typeface="Times New Roman" panose="02020603050405020304" pitchFamily="18" charset="0"/>
              </a:rPr>
              <a:t> đơn mua hàng</a:t>
            </a:r>
            <a:endParaRPr lang="en-US"/>
          </a:p>
        </p:txBody>
      </p:sp>
      <p:pic>
        <p:nvPicPr>
          <p:cNvPr id="5" name="Picture 4" descr="Table&#10;&#10;Description automatically generated">
            <a:extLst>
              <a:ext uri="{FF2B5EF4-FFF2-40B4-BE49-F238E27FC236}">
                <a16:creationId xmlns:a16="http://schemas.microsoft.com/office/drawing/2014/main" id="{52537B1E-FF65-4668-BBBB-0BE2C0894F9F}"/>
              </a:ext>
            </a:extLst>
          </p:cNvPr>
          <p:cNvPicPr>
            <a:picLocks noChangeAspect="1"/>
          </p:cNvPicPr>
          <p:nvPr/>
        </p:nvPicPr>
        <p:blipFill>
          <a:blip r:embed="rId2"/>
          <a:stretch>
            <a:fillRect/>
          </a:stretch>
        </p:blipFill>
        <p:spPr>
          <a:xfrm>
            <a:off x="489117" y="2221323"/>
            <a:ext cx="11205029" cy="4040953"/>
          </a:xfrm>
          <a:prstGeom prst="rect">
            <a:avLst/>
          </a:prstGeom>
        </p:spPr>
      </p:pic>
      <p:pic>
        <p:nvPicPr>
          <p:cNvPr id="7" name="Picture 6" descr="Graphical user interface, text, email&#10;&#10;Description automatically generated">
            <a:extLst>
              <a:ext uri="{FF2B5EF4-FFF2-40B4-BE49-F238E27FC236}">
                <a16:creationId xmlns:a16="http://schemas.microsoft.com/office/drawing/2014/main" id="{547C51B1-E92A-4AC8-BC56-0C85F5514BA1}"/>
              </a:ext>
            </a:extLst>
          </p:cNvPr>
          <p:cNvPicPr>
            <a:picLocks noChangeAspect="1"/>
          </p:cNvPicPr>
          <p:nvPr/>
        </p:nvPicPr>
        <p:blipFill>
          <a:blip r:embed="rId3"/>
          <a:stretch>
            <a:fillRect/>
          </a:stretch>
        </p:blipFill>
        <p:spPr>
          <a:xfrm>
            <a:off x="497854" y="2053825"/>
            <a:ext cx="11213766" cy="3873536"/>
          </a:xfrm>
          <a:prstGeom prst="rect">
            <a:avLst/>
          </a:prstGeom>
        </p:spPr>
      </p:pic>
    </p:spTree>
    <p:extLst>
      <p:ext uri="{BB962C8B-B14F-4D97-AF65-F5344CB8AC3E}">
        <p14:creationId xmlns:p14="http://schemas.microsoft.com/office/powerpoint/2010/main" val="32283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7D0FC-4067-4B25-8C71-6702C7551EE7}"/>
              </a:ext>
            </a:extLst>
          </p:cNvPr>
          <p:cNvSpPr>
            <a:spLocks noGrp="1"/>
          </p:cNvSpPr>
          <p:nvPr>
            <p:ph type="title"/>
          </p:nvPr>
        </p:nvSpPr>
        <p:spPr/>
        <p:txBody>
          <a:bodyPr/>
          <a:lstStyle/>
          <a:p>
            <a:r>
              <a:rPr lang="en-US"/>
              <a:t>Procurement (purchases plan)</a:t>
            </a:r>
          </a:p>
        </p:txBody>
      </p:sp>
      <p:pic>
        <p:nvPicPr>
          <p:cNvPr id="5" name="Picture 4">
            <a:extLst>
              <a:ext uri="{FF2B5EF4-FFF2-40B4-BE49-F238E27FC236}">
                <a16:creationId xmlns:a16="http://schemas.microsoft.com/office/drawing/2014/main" id="{7315A7E2-1FAF-492C-BB0F-898816DA8830}"/>
              </a:ext>
            </a:extLst>
          </p:cNvPr>
          <p:cNvPicPr>
            <a:picLocks noChangeAspect="1"/>
          </p:cNvPicPr>
          <p:nvPr/>
        </p:nvPicPr>
        <p:blipFill>
          <a:blip r:embed="rId2"/>
          <a:stretch>
            <a:fillRect/>
          </a:stretch>
        </p:blipFill>
        <p:spPr>
          <a:xfrm>
            <a:off x="960832" y="1576027"/>
            <a:ext cx="10261600" cy="4900262"/>
          </a:xfrm>
          <a:prstGeom prst="rect">
            <a:avLst/>
          </a:prstGeom>
        </p:spPr>
      </p:pic>
      <p:pic>
        <p:nvPicPr>
          <p:cNvPr id="6" name="Picture 5">
            <a:extLst>
              <a:ext uri="{FF2B5EF4-FFF2-40B4-BE49-F238E27FC236}">
                <a16:creationId xmlns:a16="http://schemas.microsoft.com/office/drawing/2014/main" id="{5A002201-5E5A-4759-B774-BBAA4BB435C6}"/>
              </a:ext>
            </a:extLst>
          </p:cNvPr>
          <p:cNvPicPr>
            <a:picLocks noChangeAspect="1"/>
          </p:cNvPicPr>
          <p:nvPr/>
        </p:nvPicPr>
        <p:blipFill>
          <a:blip r:embed="rId3"/>
          <a:stretch>
            <a:fillRect/>
          </a:stretch>
        </p:blipFill>
        <p:spPr>
          <a:xfrm>
            <a:off x="969568" y="1576027"/>
            <a:ext cx="10261600" cy="4911672"/>
          </a:xfrm>
          <a:prstGeom prst="rect">
            <a:avLst/>
          </a:prstGeom>
        </p:spPr>
      </p:pic>
    </p:spTree>
    <p:extLst>
      <p:ext uri="{BB962C8B-B14F-4D97-AF65-F5344CB8AC3E}">
        <p14:creationId xmlns:p14="http://schemas.microsoft.com/office/powerpoint/2010/main" val="51936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4A30-69F0-4583-8436-34EED4768053}"/>
              </a:ext>
            </a:extLst>
          </p:cNvPr>
          <p:cNvSpPr>
            <a:spLocks noGrp="1"/>
          </p:cNvSpPr>
          <p:nvPr>
            <p:ph type="title"/>
          </p:nvPr>
        </p:nvSpPr>
        <p:spPr/>
        <p:txBody>
          <a:bodyPr/>
          <a:lstStyle/>
          <a:p>
            <a:r>
              <a:rPr lang="en-US" sz="3200">
                <a:latin typeface="Times New Roman" panose="02020603050405020304" pitchFamily="18" charset="0"/>
                <a:cs typeface="Times New Roman" panose="02020603050405020304" pitchFamily="18" charset="0"/>
              </a:rPr>
              <a:t>Make to Order</a:t>
            </a:r>
          </a:p>
        </p:txBody>
      </p:sp>
      <p:pic>
        <p:nvPicPr>
          <p:cNvPr id="4" name="Picture 3">
            <a:extLst>
              <a:ext uri="{FF2B5EF4-FFF2-40B4-BE49-F238E27FC236}">
                <a16:creationId xmlns:a16="http://schemas.microsoft.com/office/drawing/2014/main" id="{1D0B9480-5D8C-44CA-824C-7B4A3A57AFB7}"/>
              </a:ext>
            </a:extLst>
          </p:cNvPr>
          <p:cNvPicPr>
            <a:picLocks noChangeAspect="1"/>
          </p:cNvPicPr>
          <p:nvPr/>
        </p:nvPicPr>
        <p:blipFill>
          <a:blip r:embed="rId2"/>
          <a:stretch>
            <a:fillRect/>
          </a:stretch>
        </p:blipFill>
        <p:spPr>
          <a:xfrm>
            <a:off x="639413" y="1574947"/>
            <a:ext cx="10904438" cy="5195309"/>
          </a:xfrm>
          <a:prstGeom prst="rect">
            <a:avLst/>
          </a:prstGeom>
        </p:spPr>
      </p:pic>
      <p:pic>
        <p:nvPicPr>
          <p:cNvPr id="5" name="Picture 4">
            <a:extLst>
              <a:ext uri="{FF2B5EF4-FFF2-40B4-BE49-F238E27FC236}">
                <a16:creationId xmlns:a16="http://schemas.microsoft.com/office/drawing/2014/main" id="{7265ADA6-E7C4-476F-860F-31B8EC02CFC5}"/>
              </a:ext>
            </a:extLst>
          </p:cNvPr>
          <p:cNvPicPr>
            <a:picLocks noChangeAspect="1"/>
          </p:cNvPicPr>
          <p:nvPr/>
        </p:nvPicPr>
        <p:blipFill>
          <a:blip r:embed="rId3"/>
          <a:stretch>
            <a:fillRect/>
          </a:stretch>
        </p:blipFill>
        <p:spPr>
          <a:xfrm>
            <a:off x="639413" y="1574947"/>
            <a:ext cx="10973592" cy="5195310"/>
          </a:xfrm>
          <a:prstGeom prst="rect">
            <a:avLst/>
          </a:prstGeom>
        </p:spPr>
      </p:pic>
    </p:spTree>
    <p:extLst>
      <p:ext uri="{BB962C8B-B14F-4D97-AF65-F5344CB8AC3E}">
        <p14:creationId xmlns:p14="http://schemas.microsoft.com/office/powerpoint/2010/main" val="394173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58B5B68-6352-45C6-AF5A-36C7FA9F7A39}"/>
              </a:ext>
            </a:extLst>
          </p:cNvPr>
          <p:cNvSpPr>
            <a:spLocks noGrp="1"/>
          </p:cNvSpPr>
          <p:nvPr>
            <p:ph type="title"/>
          </p:nvPr>
        </p:nvSpPr>
        <p:spPr>
          <a:xfrm>
            <a:off x="6357257" y="287938"/>
            <a:ext cx="4791637" cy="583800"/>
          </a:xfrm>
        </p:spPr>
        <p:txBody>
          <a:bodyPr/>
          <a:lstStyle/>
          <a:p>
            <a:r>
              <a:rPr lang="en-US" sz="3200" err="1"/>
              <a:t>Nội</a:t>
            </a:r>
            <a:r>
              <a:rPr lang="en-US" sz="3200"/>
              <a:t> dung:</a:t>
            </a:r>
          </a:p>
        </p:txBody>
      </p:sp>
      <p:pic>
        <p:nvPicPr>
          <p:cNvPr id="6" name="Picture Placeholder 5">
            <a:extLst>
              <a:ext uri="{FF2B5EF4-FFF2-40B4-BE49-F238E27FC236}">
                <a16:creationId xmlns:a16="http://schemas.microsoft.com/office/drawing/2014/main" id="{5A255D2B-8D5B-4D45-B6AB-459A2503F98C}"/>
              </a:ext>
            </a:extLst>
          </p:cNvPr>
          <p:cNvPicPr>
            <a:picLocks noGrp="1" noChangeAspect="1"/>
          </p:cNvPicPr>
          <p:nvPr>
            <p:ph type="pic" sz="quarter" idx="14"/>
          </p:nvPr>
        </p:nvPicPr>
        <p:blipFill>
          <a:blip r:embed="rId2"/>
          <a:srcRect l="31528" r="31528"/>
          <a:stretch>
            <a:fillRect/>
          </a:stretch>
        </p:blipFill>
        <p:spPr>
          <a:xfrm>
            <a:off x="566057" y="727062"/>
            <a:ext cx="5268687" cy="5403876"/>
          </a:xfrm>
        </p:spPr>
      </p:pic>
      <p:sp>
        <p:nvSpPr>
          <p:cNvPr id="13" name="Content Placeholder 3">
            <a:extLst>
              <a:ext uri="{FF2B5EF4-FFF2-40B4-BE49-F238E27FC236}">
                <a16:creationId xmlns:a16="http://schemas.microsoft.com/office/drawing/2014/main" id="{7BF295ED-3671-4830-B8A4-13948A71D5B3}"/>
              </a:ext>
            </a:extLst>
          </p:cNvPr>
          <p:cNvSpPr>
            <a:spLocks noGrp="1"/>
          </p:cNvSpPr>
          <p:nvPr>
            <p:ph sz="quarter" idx="15"/>
          </p:nvPr>
        </p:nvSpPr>
        <p:spPr>
          <a:xfrm>
            <a:off x="5965371" y="1033489"/>
            <a:ext cx="5944961" cy="5434973"/>
          </a:xfrm>
        </p:spPr>
        <p:txBody>
          <a:bodyPr>
            <a:noAutofit/>
          </a:bodyPr>
          <a:lstStyle/>
          <a:p>
            <a:pPr marL="342900" indent="-342900">
              <a:buAutoNum type="arabicPeriod"/>
            </a:pP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Giới</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thiệu</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doanh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nghiệp</a:t>
            </a:r>
            <a:r>
              <a:rPr lang="en-US" sz="2800" b="1">
                <a:latin typeface="Times New Roman" panose="02020603050405020304" pitchFamily="18" charset="0"/>
                <a:cs typeface="Times New Roman" panose="02020603050405020304" pitchFamily="18" charset="0"/>
              </a:rPr>
              <a:t> FERE</a:t>
            </a:r>
          </a:p>
          <a:p>
            <a:pPr marL="342900" indent="-342900">
              <a:buAutoNum type="arabicPeriod"/>
            </a:pP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Các</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vấn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đề</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của</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doanh</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nghiệp</a:t>
            </a:r>
            <a:r>
              <a:rPr lang="en-US" sz="2800" b="1">
                <a:latin typeface="Times New Roman" panose="02020603050405020304" pitchFamily="18" charset="0"/>
                <a:cs typeface="Times New Roman" panose="02020603050405020304" pitchFamily="18" charset="0"/>
              </a:rPr>
              <a:t> </a:t>
            </a:r>
          </a:p>
          <a:p>
            <a:pPr marL="342900" indent="-342900">
              <a:buAutoNum type="arabicPeriod"/>
            </a:pPr>
            <a:r>
              <a:rPr lang="en-US" sz="2800" b="1">
                <a:latin typeface="Times New Roman" panose="02020603050405020304" pitchFamily="18" charset="0"/>
                <a:cs typeface="Times New Roman" panose="02020603050405020304" pitchFamily="18" charset="0"/>
              </a:rPr>
              <a:t>Mô hình kinh doanh T-shirts</a:t>
            </a:r>
          </a:p>
          <a:p>
            <a:pPr marL="342900" indent="-342900">
              <a:buAutoNum type="arabicPeriod"/>
            </a:pP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Triển</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khai</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nghiệp</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vụ</a:t>
            </a:r>
            <a:r>
              <a:rPr lang="en-US" sz="2800" b="1">
                <a:latin typeface="Times New Roman" panose="02020603050405020304" pitchFamily="18" charset="0"/>
                <a:cs typeface="Times New Roman" panose="02020603050405020304" pitchFamily="18" charset="0"/>
              </a:rPr>
              <a:t> </a:t>
            </a:r>
            <a:r>
              <a:rPr lang="en-US" sz="2800" b="1" err="1">
                <a:latin typeface="Times New Roman" panose="02020603050405020304" pitchFamily="18" charset="0"/>
                <a:cs typeface="Times New Roman" panose="02020603050405020304" pitchFamily="18" charset="0"/>
              </a:rPr>
              <a:t>trên</a:t>
            </a:r>
            <a:r>
              <a:rPr lang="en-US" sz="2800" b="1">
                <a:latin typeface="Times New Roman" panose="02020603050405020304" pitchFamily="18" charset="0"/>
                <a:cs typeface="Times New Roman" panose="02020603050405020304" pitchFamily="18" charset="0"/>
              </a:rPr>
              <a:t> ODOO</a:t>
            </a:r>
          </a:p>
          <a:p>
            <a:pPr marL="342900" indent="-342900">
              <a:buAutoNum type="arabicPeriod"/>
            </a:pPr>
            <a:r>
              <a:rPr lang="en-US" sz="2800" b="1">
                <a:latin typeface="Times New Roman" panose="02020603050405020304" pitchFamily="18" charset="0"/>
                <a:cs typeface="Times New Roman" panose="02020603050405020304" pitchFamily="18" charset="0"/>
              </a:rPr>
              <a:t>Tìm hiểu và sử dụng Trello</a:t>
            </a:r>
          </a:p>
        </p:txBody>
      </p:sp>
    </p:spTree>
    <p:extLst>
      <p:ext uri="{BB962C8B-B14F-4D97-AF65-F5344CB8AC3E}">
        <p14:creationId xmlns:p14="http://schemas.microsoft.com/office/powerpoint/2010/main" val="4023011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46DC-D64C-425E-9709-5C39FB3C99F1}"/>
              </a:ext>
            </a:extLst>
          </p:cNvPr>
          <p:cNvSpPr>
            <a:spLocks noGrp="1"/>
          </p:cNvSpPr>
          <p:nvPr>
            <p:ph type="title"/>
          </p:nvPr>
        </p:nvSpPr>
        <p:spPr/>
        <p:txBody>
          <a:bodyPr/>
          <a:lstStyle/>
          <a:p>
            <a:pPr algn="ctr"/>
            <a:r>
              <a:rPr lang="en-US" sz="3200">
                <a:latin typeface="Times New Roman" panose="02020603050405020304" pitchFamily="18" charset="0"/>
                <a:cs typeface="Times New Roman" panose="02020603050405020304" pitchFamily="18" charset="0"/>
              </a:rPr>
              <a:t>TRELLO</a:t>
            </a:r>
            <a:endParaRPr lang="en-US" sz="3200"/>
          </a:p>
        </p:txBody>
      </p:sp>
      <p:sp>
        <p:nvSpPr>
          <p:cNvPr id="3" name="Text Placeholder 2">
            <a:extLst>
              <a:ext uri="{FF2B5EF4-FFF2-40B4-BE49-F238E27FC236}">
                <a16:creationId xmlns:a16="http://schemas.microsoft.com/office/drawing/2014/main" id="{BF70FD2E-07E5-41D8-BDD0-92C45701AFA9}"/>
              </a:ext>
            </a:extLst>
          </p:cNvPr>
          <p:cNvSpPr>
            <a:spLocks noGrp="1"/>
          </p:cNvSpPr>
          <p:nvPr>
            <p:ph type="body" idx="1"/>
          </p:nvPr>
        </p:nvSpPr>
        <p:spPr>
          <a:xfrm>
            <a:off x="351692" y="1277490"/>
            <a:ext cx="5042646" cy="703135"/>
          </a:xfrm>
        </p:spPr>
        <p:txBody>
          <a:bodyPr>
            <a:normAutofit/>
          </a:bodyPr>
          <a:lstStyle/>
          <a:p>
            <a:r>
              <a:rPr lang="en-US" sz="2400">
                <a:latin typeface="Times New Roman" panose="02020603050405020304" pitchFamily="18" charset="0"/>
                <a:cs typeface="Times New Roman" panose="02020603050405020304" pitchFamily="18" charset="0"/>
              </a:rPr>
              <a:t>Tạo Board:</a:t>
            </a:r>
          </a:p>
        </p:txBody>
      </p:sp>
      <p:sp>
        <p:nvSpPr>
          <p:cNvPr id="4" name="Text Placeholder 3">
            <a:extLst>
              <a:ext uri="{FF2B5EF4-FFF2-40B4-BE49-F238E27FC236}">
                <a16:creationId xmlns:a16="http://schemas.microsoft.com/office/drawing/2014/main" id="{F8568792-C689-427B-B993-5FE8858931ED}"/>
              </a:ext>
            </a:extLst>
          </p:cNvPr>
          <p:cNvSpPr>
            <a:spLocks noGrp="1"/>
          </p:cNvSpPr>
          <p:nvPr>
            <p:ph type="body" idx="14"/>
          </p:nvPr>
        </p:nvSpPr>
        <p:spPr>
          <a:xfrm>
            <a:off x="6501205" y="1277491"/>
            <a:ext cx="5042646" cy="703135"/>
          </a:xfrm>
        </p:spPr>
        <p:txBody>
          <a:bodyPr>
            <a:normAutofit/>
          </a:bodyPr>
          <a:lstStyle/>
          <a:p>
            <a:r>
              <a:rPr lang="en-US" sz="2400">
                <a:latin typeface="Times New Roman" panose="02020603050405020304" pitchFamily="18" charset="0"/>
                <a:cs typeface="Times New Roman" panose="02020603050405020304" pitchFamily="18" charset="0"/>
              </a:rPr>
              <a:t>Tạo Card</a:t>
            </a:r>
          </a:p>
        </p:txBody>
      </p:sp>
      <p:pic>
        <p:nvPicPr>
          <p:cNvPr id="7" name="Content Placeholder 3">
            <a:extLst>
              <a:ext uri="{FF2B5EF4-FFF2-40B4-BE49-F238E27FC236}">
                <a16:creationId xmlns:a16="http://schemas.microsoft.com/office/drawing/2014/main" id="{640E94C4-B35B-4458-86B5-2DD27A2FD29D}"/>
              </a:ext>
            </a:extLst>
          </p:cNvPr>
          <p:cNvPicPr>
            <a:picLocks noGrp="1" noChangeAspect="1"/>
          </p:cNvPicPr>
          <p:nvPr>
            <p:ph sz="quarter" idx="15"/>
          </p:nvPr>
        </p:nvPicPr>
        <p:blipFill>
          <a:blip r:embed="rId2"/>
          <a:stretch>
            <a:fillRect/>
          </a:stretch>
        </p:blipFill>
        <p:spPr>
          <a:xfrm>
            <a:off x="351692" y="1980626"/>
            <a:ext cx="5626483" cy="4518648"/>
          </a:xfrm>
          <a:prstGeom prst="rect">
            <a:avLst/>
          </a:prstGeom>
        </p:spPr>
      </p:pic>
      <p:pic>
        <p:nvPicPr>
          <p:cNvPr id="8" name="Content Placeholder 4">
            <a:extLst>
              <a:ext uri="{FF2B5EF4-FFF2-40B4-BE49-F238E27FC236}">
                <a16:creationId xmlns:a16="http://schemas.microsoft.com/office/drawing/2014/main" id="{800820CE-4832-4119-9EBB-A64A85DD05D7}"/>
              </a:ext>
            </a:extLst>
          </p:cNvPr>
          <p:cNvPicPr>
            <a:picLocks noGrp="1" noChangeAspect="1"/>
          </p:cNvPicPr>
          <p:nvPr>
            <p:ph sz="quarter" idx="16"/>
          </p:nvPr>
        </p:nvPicPr>
        <p:blipFill>
          <a:blip r:embed="rId3"/>
          <a:stretch>
            <a:fillRect/>
          </a:stretch>
        </p:blipFill>
        <p:spPr>
          <a:xfrm>
            <a:off x="6501205" y="1980626"/>
            <a:ext cx="5501883" cy="4518648"/>
          </a:xfrm>
        </p:spPr>
      </p:pic>
    </p:spTree>
    <p:extLst>
      <p:ext uri="{BB962C8B-B14F-4D97-AF65-F5344CB8AC3E}">
        <p14:creationId xmlns:p14="http://schemas.microsoft.com/office/powerpoint/2010/main" val="3228333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46DC-D64C-425E-9709-5C39FB3C99F1}"/>
              </a:ext>
            </a:extLst>
          </p:cNvPr>
          <p:cNvSpPr>
            <a:spLocks noGrp="1"/>
          </p:cNvSpPr>
          <p:nvPr>
            <p:ph type="title"/>
          </p:nvPr>
        </p:nvSpPr>
        <p:spPr/>
        <p:txBody>
          <a:bodyPr/>
          <a:lstStyle/>
          <a:p>
            <a:pPr algn="ctr"/>
            <a:r>
              <a:rPr lang="en-US" sz="3200">
                <a:latin typeface="Times New Roman" panose="02020603050405020304" pitchFamily="18" charset="0"/>
                <a:cs typeface="Times New Roman" panose="02020603050405020304" pitchFamily="18" charset="0"/>
              </a:rPr>
              <a:t>TRELLO</a:t>
            </a:r>
            <a:endParaRPr lang="en-US" sz="3200"/>
          </a:p>
        </p:txBody>
      </p:sp>
      <p:sp>
        <p:nvSpPr>
          <p:cNvPr id="3" name="Text Placeholder 2">
            <a:extLst>
              <a:ext uri="{FF2B5EF4-FFF2-40B4-BE49-F238E27FC236}">
                <a16:creationId xmlns:a16="http://schemas.microsoft.com/office/drawing/2014/main" id="{BF70FD2E-07E5-41D8-BDD0-92C45701AFA9}"/>
              </a:ext>
            </a:extLst>
          </p:cNvPr>
          <p:cNvSpPr>
            <a:spLocks noGrp="1"/>
          </p:cNvSpPr>
          <p:nvPr>
            <p:ph type="body" idx="1"/>
          </p:nvPr>
        </p:nvSpPr>
        <p:spPr>
          <a:xfrm>
            <a:off x="351692" y="1277490"/>
            <a:ext cx="5042646" cy="703135"/>
          </a:xfrm>
        </p:spPr>
        <p:txBody>
          <a:bodyPr>
            <a:normAutofit/>
          </a:bodyPr>
          <a:lstStyle/>
          <a:p>
            <a:r>
              <a:rPr lang="en-US" sz="2400">
                <a:latin typeface="Times New Roman" panose="02020603050405020304" pitchFamily="18" charset="0"/>
                <a:cs typeface="Times New Roman" panose="02020603050405020304" pitchFamily="18" charset="0"/>
              </a:rPr>
              <a:t>Tạo team:</a:t>
            </a:r>
          </a:p>
        </p:txBody>
      </p:sp>
      <p:sp>
        <p:nvSpPr>
          <p:cNvPr id="4" name="Text Placeholder 3">
            <a:extLst>
              <a:ext uri="{FF2B5EF4-FFF2-40B4-BE49-F238E27FC236}">
                <a16:creationId xmlns:a16="http://schemas.microsoft.com/office/drawing/2014/main" id="{F8568792-C689-427B-B993-5FE8858931ED}"/>
              </a:ext>
            </a:extLst>
          </p:cNvPr>
          <p:cNvSpPr>
            <a:spLocks noGrp="1"/>
          </p:cNvSpPr>
          <p:nvPr>
            <p:ph type="body" idx="14"/>
          </p:nvPr>
        </p:nvSpPr>
        <p:spPr>
          <a:xfrm>
            <a:off x="6501205" y="1277491"/>
            <a:ext cx="5042646" cy="703135"/>
          </a:xfrm>
        </p:spPr>
        <p:txBody>
          <a:bodyPr>
            <a:normAutofit/>
          </a:bodyPr>
          <a:lstStyle/>
          <a:p>
            <a:r>
              <a:rPr lang="en-US" sz="2400">
                <a:latin typeface="Times New Roman" panose="02020603050405020304" pitchFamily="18" charset="0"/>
                <a:cs typeface="Times New Roman" panose="02020603050405020304" pitchFamily="18" charset="0"/>
              </a:rPr>
              <a:t>Các team đã tạo:</a:t>
            </a:r>
          </a:p>
        </p:txBody>
      </p:sp>
      <p:pic>
        <p:nvPicPr>
          <p:cNvPr id="9" name="Content Placeholder 7">
            <a:extLst>
              <a:ext uri="{FF2B5EF4-FFF2-40B4-BE49-F238E27FC236}">
                <a16:creationId xmlns:a16="http://schemas.microsoft.com/office/drawing/2014/main" id="{C468A03D-875F-42F1-91E7-2889803CECCA}"/>
              </a:ext>
            </a:extLst>
          </p:cNvPr>
          <p:cNvPicPr>
            <a:picLocks noChangeAspect="1"/>
          </p:cNvPicPr>
          <p:nvPr/>
        </p:nvPicPr>
        <p:blipFill>
          <a:blip r:embed="rId2"/>
          <a:stretch>
            <a:fillRect/>
          </a:stretch>
        </p:blipFill>
        <p:spPr>
          <a:xfrm>
            <a:off x="351692" y="1996158"/>
            <a:ext cx="5529154" cy="4378402"/>
          </a:xfrm>
          <a:prstGeom prst="rect">
            <a:avLst/>
          </a:prstGeom>
        </p:spPr>
      </p:pic>
      <p:pic>
        <p:nvPicPr>
          <p:cNvPr id="10" name="Content Placeholder 4">
            <a:extLst>
              <a:ext uri="{FF2B5EF4-FFF2-40B4-BE49-F238E27FC236}">
                <a16:creationId xmlns:a16="http://schemas.microsoft.com/office/drawing/2014/main" id="{F6B118B3-2294-4F62-AFC0-1304CFBCAEE7}"/>
              </a:ext>
            </a:extLst>
          </p:cNvPr>
          <p:cNvPicPr>
            <a:picLocks noChangeAspect="1"/>
          </p:cNvPicPr>
          <p:nvPr/>
        </p:nvPicPr>
        <p:blipFill>
          <a:blip r:embed="rId3"/>
          <a:stretch>
            <a:fillRect/>
          </a:stretch>
        </p:blipFill>
        <p:spPr>
          <a:xfrm>
            <a:off x="6501205" y="1996158"/>
            <a:ext cx="5529154" cy="4378402"/>
          </a:xfrm>
          <a:prstGeom prst="rect">
            <a:avLst/>
          </a:prstGeom>
        </p:spPr>
      </p:pic>
    </p:spTree>
    <p:extLst>
      <p:ext uri="{BB962C8B-B14F-4D97-AF65-F5344CB8AC3E}">
        <p14:creationId xmlns:p14="http://schemas.microsoft.com/office/powerpoint/2010/main" val="984388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330F-424B-4701-881D-704BC3961BA5}"/>
              </a:ext>
            </a:extLst>
          </p:cNvPr>
          <p:cNvSpPr>
            <a:spLocks noGrp="1"/>
          </p:cNvSpPr>
          <p:nvPr>
            <p:ph type="title"/>
          </p:nvPr>
        </p:nvSpPr>
        <p:spPr/>
        <p:txBody>
          <a:bodyPr/>
          <a:lstStyle/>
          <a:p>
            <a:pPr algn="ctr"/>
            <a:r>
              <a:rPr lang="en-US" sz="3200">
                <a:latin typeface="Times New Roman" panose="02020603050405020304" pitchFamily="18" charset="0"/>
                <a:cs typeface="Times New Roman" panose="02020603050405020304" pitchFamily="18" charset="0"/>
              </a:rPr>
              <a:t>Set các cấu hình cho Card</a:t>
            </a:r>
          </a:p>
        </p:txBody>
      </p:sp>
      <p:pic>
        <p:nvPicPr>
          <p:cNvPr id="4" name="Content Placeholder 6">
            <a:extLst>
              <a:ext uri="{FF2B5EF4-FFF2-40B4-BE49-F238E27FC236}">
                <a16:creationId xmlns:a16="http://schemas.microsoft.com/office/drawing/2014/main" id="{775F4B52-F33B-4C9B-A765-CDACDE5F14BD}"/>
              </a:ext>
            </a:extLst>
          </p:cNvPr>
          <p:cNvPicPr>
            <a:picLocks noGrp="1" noChangeAspect="1"/>
          </p:cNvPicPr>
          <p:nvPr>
            <p:ph sz="quarter" idx="13"/>
          </p:nvPr>
        </p:nvPicPr>
        <p:blipFill>
          <a:blip r:embed="rId2"/>
          <a:stretch>
            <a:fillRect/>
          </a:stretch>
        </p:blipFill>
        <p:spPr>
          <a:xfrm>
            <a:off x="1191363" y="1470025"/>
            <a:ext cx="9801337" cy="4706938"/>
          </a:xfrm>
          <a:prstGeom prst="rect">
            <a:avLst/>
          </a:prstGeom>
        </p:spPr>
      </p:pic>
    </p:spTree>
    <p:extLst>
      <p:ext uri="{BB962C8B-B14F-4D97-AF65-F5344CB8AC3E}">
        <p14:creationId xmlns:p14="http://schemas.microsoft.com/office/powerpoint/2010/main" val="4012409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9E94F37-F90F-4260-8638-4C1CB8726D41}"/>
              </a:ext>
            </a:extLst>
          </p:cNvPr>
          <p:cNvSpPr>
            <a:spLocks noGrp="1"/>
          </p:cNvSpPr>
          <p:nvPr>
            <p:ph type="title"/>
          </p:nvPr>
        </p:nvSpPr>
        <p:spPr>
          <a:xfrm>
            <a:off x="992316" y="3166144"/>
            <a:ext cx="5651293" cy="1797742"/>
          </a:xfrm>
        </p:spPr>
        <p:txBody>
          <a:bodyPr/>
          <a:lstStyle/>
          <a:p>
            <a:pPr algn="ctr"/>
            <a:r>
              <a:rPr lang="en-US" i="1">
                <a:latin typeface="Times New Roman" panose="02020603050405020304" pitchFamily="18" charset="0"/>
                <a:cs typeface="Times New Roman" panose="02020603050405020304" pitchFamily="18" charset="0"/>
              </a:rPr>
              <a:t>Thanks for watching</a:t>
            </a:r>
            <a:endParaRPr lang="en-US" i="1"/>
          </a:p>
        </p:txBody>
      </p:sp>
      <p:pic>
        <p:nvPicPr>
          <p:cNvPr id="5" name="Picture 4" descr="Background pattern&#10;&#10;Description automatically generated">
            <a:extLst>
              <a:ext uri="{FF2B5EF4-FFF2-40B4-BE49-F238E27FC236}">
                <a16:creationId xmlns:a16="http://schemas.microsoft.com/office/drawing/2014/main" id="{8AAE784F-E018-474E-A6C0-DCAFC87B093B}"/>
              </a:ext>
            </a:extLst>
          </p:cNvPr>
          <p:cNvPicPr>
            <a:picLocks noChangeAspect="1"/>
          </p:cNvPicPr>
          <p:nvPr/>
        </p:nvPicPr>
        <p:blipFill rotWithShape="1">
          <a:blip r:embed="rId2"/>
          <a:srcRect r="35327" b="-1"/>
          <a:stretch/>
        </p:blipFill>
        <p:spPr>
          <a:xfrm>
            <a:off x="5923125" y="-1"/>
            <a:ext cx="6268875" cy="6858001"/>
          </a:xfrm>
          <a:custGeom>
            <a:avLst/>
            <a:gdLst>
              <a:gd name="connsiteX0" fmla="*/ 0 w 6268875"/>
              <a:gd name="connsiteY0" fmla="*/ 0 h 6858000"/>
              <a:gd name="connsiteX1" fmla="*/ 6268875 w 6268875"/>
              <a:gd name="connsiteY1" fmla="*/ 0 h 6858000"/>
              <a:gd name="connsiteX2" fmla="*/ 6268875 w 6268875"/>
              <a:gd name="connsiteY2" fmla="*/ 6858000 h 6858000"/>
              <a:gd name="connsiteX3" fmla="*/ 0 w 6268875"/>
              <a:gd name="connsiteY3" fmla="*/ 6858000 h 6858000"/>
              <a:gd name="connsiteX4" fmla="*/ 0 w 6268875"/>
              <a:gd name="connsiteY4" fmla="*/ 5389964 h 6858000"/>
              <a:gd name="connsiteX5" fmla="*/ 1047301 w 6268875"/>
              <a:gd name="connsiteY5" fmla="*/ 5389964 h 6858000"/>
              <a:gd name="connsiteX6" fmla="*/ 1047301 w 6268875"/>
              <a:gd name="connsiteY6" fmla="*/ 2814404 h 6858000"/>
              <a:gd name="connsiteX7" fmla="*/ 0 w 6268875"/>
              <a:gd name="connsiteY7" fmla="*/ 28144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8875" h="6858000">
                <a:moveTo>
                  <a:pt x="0" y="0"/>
                </a:moveTo>
                <a:lnTo>
                  <a:pt x="6268875" y="0"/>
                </a:lnTo>
                <a:lnTo>
                  <a:pt x="6268875" y="6858000"/>
                </a:lnTo>
                <a:lnTo>
                  <a:pt x="0" y="6858000"/>
                </a:lnTo>
                <a:lnTo>
                  <a:pt x="0" y="5389964"/>
                </a:lnTo>
                <a:lnTo>
                  <a:pt x="1047301" y="5389964"/>
                </a:lnTo>
                <a:lnTo>
                  <a:pt x="1047301" y="2814404"/>
                </a:lnTo>
                <a:lnTo>
                  <a:pt x="0" y="2814404"/>
                </a:lnTo>
                <a:close/>
              </a:path>
            </a:pathLst>
          </a:custGeom>
          <a:noFill/>
        </p:spPr>
      </p:pic>
    </p:spTree>
    <p:extLst>
      <p:ext uri="{BB962C8B-B14F-4D97-AF65-F5344CB8AC3E}">
        <p14:creationId xmlns:p14="http://schemas.microsoft.com/office/powerpoint/2010/main" val="2723805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40D037-A9FC-4055-881E-5383E48EF067}"/>
              </a:ext>
            </a:extLst>
          </p:cNvPr>
          <p:cNvSpPr>
            <a:spLocks noGrp="1"/>
          </p:cNvSpPr>
          <p:nvPr>
            <p:ph type="body" idx="1"/>
          </p:nvPr>
        </p:nvSpPr>
        <p:spPr>
          <a:xfrm>
            <a:off x="1048986" y="1367284"/>
            <a:ext cx="5042646" cy="703135"/>
          </a:xfrm>
        </p:spPr>
        <p:txBody>
          <a:bodyPr/>
          <a:lstStyle/>
          <a:p>
            <a:r>
              <a:rPr lang="en-US">
                <a:latin typeface="Times New Roman" panose="02020603050405020304" pitchFamily="18" charset="0"/>
                <a:cs typeface="Times New Roman" panose="02020603050405020304" pitchFamily="18" charset="0"/>
              </a:rPr>
              <a:t>Phân tích thị trường</a:t>
            </a:r>
          </a:p>
        </p:txBody>
      </p:sp>
      <p:sp>
        <p:nvSpPr>
          <p:cNvPr id="4" name="Text Placeholder 3">
            <a:extLst>
              <a:ext uri="{FF2B5EF4-FFF2-40B4-BE49-F238E27FC236}">
                <a16:creationId xmlns:a16="http://schemas.microsoft.com/office/drawing/2014/main" id="{EE875A2F-E017-4201-88BD-A3A3A1CFD451}"/>
              </a:ext>
            </a:extLst>
          </p:cNvPr>
          <p:cNvSpPr>
            <a:spLocks noGrp="1"/>
          </p:cNvSpPr>
          <p:nvPr>
            <p:ph type="body" idx="14"/>
          </p:nvPr>
        </p:nvSpPr>
        <p:spPr>
          <a:xfrm>
            <a:off x="6501204" y="1367283"/>
            <a:ext cx="5042646" cy="703135"/>
          </a:xfrm>
        </p:spPr>
        <p:txBody>
          <a:bodyPr/>
          <a:lstStyle/>
          <a:p>
            <a:r>
              <a:rPr lang="en-US">
                <a:latin typeface="Times New Roman" panose="02020603050405020304" pitchFamily="18" charset="0"/>
                <a:cs typeface="Times New Roman" panose="02020603050405020304" pitchFamily="18" charset="0"/>
              </a:rPr>
              <a:t>Đánh giá thị trường</a:t>
            </a:r>
          </a:p>
        </p:txBody>
      </p:sp>
      <p:sp>
        <p:nvSpPr>
          <p:cNvPr id="5" name="Content Placeholder 4">
            <a:extLst>
              <a:ext uri="{FF2B5EF4-FFF2-40B4-BE49-F238E27FC236}">
                <a16:creationId xmlns:a16="http://schemas.microsoft.com/office/drawing/2014/main" id="{2524236E-04F2-4245-9550-C84B1B37FCBD}"/>
              </a:ext>
            </a:extLst>
          </p:cNvPr>
          <p:cNvSpPr>
            <a:spLocks noGrp="1"/>
          </p:cNvSpPr>
          <p:nvPr>
            <p:ph sz="quarter" idx="15"/>
          </p:nvPr>
        </p:nvSpPr>
        <p:spPr>
          <a:xfrm>
            <a:off x="838199" y="2091576"/>
            <a:ext cx="5042647" cy="4282984"/>
          </a:xfrm>
        </p:spPr>
        <p:txBody>
          <a:bodyPr>
            <a:normAutofit fontScale="92500" lnSpcReduction="10000"/>
          </a:bodyPr>
          <a:lstStyle/>
          <a:p>
            <a:pPr lvl="1">
              <a:defRPr/>
            </a:pPr>
            <a:r>
              <a:rPr lang="en-US" sz="2200">
                <a:solidFill>
                  <a:schemeClr val="tx2"/>
                </a:solidFill>
                <a:latin typeface="Times New Roman" panose="02020603050405020304" pitchFamily="18" charset="0"/>
                <a:cs typeface="Times New Roman" panose="02020603050405020304" pitchFamily="18" charset="0"/>
              </a:rPr>
              <a:t>Nhu cầu tiêu dùng cao</a:t>
            </a:r>
          </a:p>
          <a:p>
            <a:pPr lvl="1">
              <a:defRPr/>
            </a:pPr>
            <a:r>
              <a:rPr lang="en-US" sz="2200">
                <a:solidFill>
                  <a:schemeClr val="tx2"/>
                </a:solidFill>
                <a:latin typeface="Times New Roman" panose="02020603050405020304" pitchFamily="18" charset="0"/>
                <a:cs typeface="Times New Roman" panose="02020603050405020304" pitchFamily="18" charset="0"/>
              </a:rPr>
              <a:t>Khách hàng đa số là giới trẻ, đam mê thời trang</a:t>
            </a:r>
          </a:p>
          <a:p>
            <a:pPr lvl="1">
              <a:defRPr/>
            </a:pPr>
            <a:r>
              <a:rPr lang="en-US" sz="2200">
                <a:solidFill>
                  <a:schemeClr val="tx2"/>
                </a:solidFill>
                <a:latin typeface="Times New Roman" panose="02020603050405020304" pitchFamily="18" charset="0"/>
                <a:cs typeface="Times New Roman" panose="02020603050405020304" pitchFamily="18" charset="0"/>
              </a:rPr>
              <a:t>Quần áo phổ thông, đụng hàng nhiều</a:t>
            </a:r>
          </a:p>
          <a:p>
            <a:pPr lvl="1">
              <a:defRPr/>
            </a:pPr>
            <a:r>
              <a:rPr lang="en-US" sz="2200">
                <a:solidFill>
                  <a:schemeClr val="tx2"/>
                </a:solidFill>
                <a:latin typeface="Times New Roman" panose="02020603050405020304" pitchFamily="18" charset="0"/>
                <a:cs typeface="Times New Roman" panose="02020603050405020304" pitchFamily="18" charset="0"/>
              </a:rPr>
              <a:t>Giá cả thấp đến trung bình (50000-300000)</a:t>
            </a:r>
          </a:p>
          <a:p>
            <a:pPr lvl="1">
              <a:defRPr/>
            </a:pPr>
            <a:r>
              <a:rPr lang="en-US" sz="2200">
                <a:solidFill>
                  <a:schemeClr val="tx2"/>
                </a:solidFill>
                <a:latin typeface="Times New Roman" panose="02020603050405020304" pitchFamily="18" charset="0"/>
                <a:cs typeface="Times New Roman" panose="02020603050405020304" pitchFamily="18" charset="0"/>
              </a:rPr>
              <a:t>Đa số sản phẩm được bán theo hình thức thủ công</a:t>
            </a:r>
          </a:p>
          <a:p>
            <a:endParaRPr lang="en-US">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052AE79D-C7FF-42D8-B89D-A1AA748546C9}"/>
              </a:ext>
            </a:extLst>
          </p:cNvPr>
          <p:cNvSpPr>
            <a:spLocks noGrp="1"/>
          </p:cNvSpPr>
          <p:nvPr>
            <p:ph sz="quarter" idx="16"/>
          </p:nvPr>
        </p:nvSpPr>
        <p:spPr>
          <a:xfrm>
            <a:off x="6501203" y="2070418"/>
            <a:ext cx="5042647" cy="4004097"/>
          </a:xfrm>
        </p:spPr>
        <p:txBody>
          <a:bodyPr/>
          <a:lstStyle/>
          <a:p>
            <a:pPr lvl="1">
              <a:defRPr/>
            </a:pPr>
            <a:r>
              <a:rPr lang="en-US" sz="2000">
                <a:solidFill>
                  <a:schemeClr val="tx2"/>
                </a:solidFill>
                <a:latin typeface="Times New Roman" panose="02020603050405020304" pitchFamily="18" charset="0"/>
                <a:cs typeface="Times New Roman" panose="02020603050405020304" pitchFamily="18" charset="0"/>
              </a:rPr>
              <a:t>Tập khách hàng lớn</a:t>
            </a:r>
          </a:p>
          <a:p>
            <a:pPr lvl="1">
              <a:defRPr/>
            </a:pPr>
            <a:r>
              <a:rPr lang="en-US" sz="2000">
                <a:solidFill>
                  <a:schemeClr val="tx2"/>
                </a:solidFill>
                <a:latin typeface="Times New Roman" panose="02020603050405020304" pitchFamily="18" charset="0"/>
                <a:cs typeface="Times New Roman" panose="02020603050405020304" pitchFamily="18" charset="0"/>
              </a:rPr>
              <a:t>Thị trường tiềm năng, chưa có dấu hiệu chững lại</a:t>
            </a:r>
          </a:p>
          <a:p>
            <a:pPr lvl="1">
              <a:defRPr/>
            </a:pPr>
            <a:r>
              <a:rPr lang="en-US" sz="2000">
                <a:solidFill>
                  <a:schemeClr val="tx2"/>
                </a:solidFill>
                <a:latin typeface="Times New Roman" panose="02020603050405020304" pitchFamily="18" charset="0"/>
                <a:cs typeface="Times New Roman" panose="02020603050405020304" pitchFamily="18" charset="0"/>
              </a:rPr>
              <a:t>Thị trường tốt để phát triển kinh doanh áo tự thiết kế</a:t>
            </a:r>
          </a:p>
          <a:p>
            <a:endParaRPr lang="en-US">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DB46FA44-9631-43BE-BFB4-8266066F26E5}"/>
              </a:ext>
            </a:extLst>
          </p:cNvPr>
          <p:cNvSpPr>
            <a:spLocks noGrp="1"/>
          </p:cNvSpPr>
          <p:nvPr>
            <p:ph type="title"/>
          </p:nvPr>
        </p:nvSpPr>
        <p:spPr>
          <a:xfrm>
            <a:off x="639413" y="483440"/>
            <a:ext cx="10904438" cy="583800"/>
          </a:xfrm>
        </p:spPr>
        <p:txBody>
          <a:bodyPr/>
          <a:lstStyle/>
          <a:p>
            <a:r>
              <a:rPr lang="en-US" sz="3200">
                <a:latin typeface="Times New Roman" panose="02020603050405020304" pitchFamily="18" charset="0"/>
                <a:cs typeface="Times New Roman" panose="02020603050405020304" pitchFamily="18" charset="0"/>
              </a:rPr>
              <a:t>1. Giới thiệu doanh nghiệp FERE</a:t>
            </a:r>
          </a:p>
        </p:txBody>
      </p:sp>
    </p:spTree>
    <p:extLst>
      <p:ext uri="{BB962C8B-B14F-4D97-AF65-F5344CB8AC3E}">
        <p14:creationId xmlns:p14="http://schemas.microsoft.com/office/powerpoint/2010/main" val="40339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40D037-A9FC-4055-881E-5383E48EF067}"/>
              </a:ext>
            </a:extLst>
          </p:cNvPr>
          <p:cNvSpPr>
            <a:spLocks noGrp="1"/>
          </p:cNvSpPr>
          <p:nvPr>
            <p:ph type="body" idx="1"/>
          </p:nvPr>
        </p:nvSpPr>
        <p:spPr>
          <a:xfrm>
            <a:off x="838199" y="1367284"/>
            <a:ext cx="5253433" cy="703135"/>
          </a:xfrm>
        </p:spPr>
        <p:txBody>
          <a:bodyPr>
            <a:noAutofit/>
          </a:bodyPr>
          <a:lstStyle/>
          <a:p>
            <a:pPr>
              <a:defRPr/>
            </a:pPr>
            <a:r>
              <a:rPr lang="en-US" sz="2000" b="1">
                <a:latin typeface="Times New Roman" panose="02020603050405020304" pitchFamily="18" charset="0"/>
                <a:cs typeface="Times New Roman" panose="02020603050405020304" pitchFamily="18" charset="0"/>
              </a:rPr>
              <a:t>Xác định khách hàng mục tiêu</a:t>
            </a:r>
            <a:endParaRPr lang="en-US" sz="2000" b="1"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E875A2F-E017-4201-88BD-A3A3A1CFD451}"/>
              </a:ext>
            </a:extLst>
          </p:cNvPr>
          <p:cNvSpPr>
            <a:spLocks noGrp="1"/>
          </p:cNvSpPr>
          <p:nvPr>
            <p:ph type="body" idx="14"/>
          </p:nvPr>
        </p:nvSpPr>
        <p:spPr>
          <a:xfrm>
            <a:off x="6501204" y="1367283"/>
            <a:ext cx="5042646" cy="703135"/>
          </a:xfrm>
        </p:spPr>
        <p:txBody>
          <a:bodyPr>
            <a:normAutofit/>
          </a:bodyPr>
          <a:lstStyle/>
          <a:p>
            <a:pPr>
              <a:spcBef>
                <a:spcPct val="0"/>
              </a:spcBef>
              <a:buClrTx/>
              <a:buFontTx/>
              <a:buNone/>
            </a:pPr>
            <a:r>
              <a:rPr lang="en-US" altLang="en-US" sz="2000" b="1">
                <a:latin typeface="Times New Roman" panose="02020603050405020304" pitchFamily="18" charset="0"/>
                <a:cs typeface="Times New Roman" panose="02020603050405020304" pitchFamily="18" charset="0"/>
              </a:rPr>
              <a:t>Xác định Mô hình kinh doanh</a:t>
            </a:r>
          </a:p>
        </p:txBody>
      </p:sp>
      <p:sp>
        <p:nvSpPr>
          <p:cNvPr id="5" name="Content Placeholder 4">
            <a:extLst>
              <a:ext uri="{FF2B5EF4-FFF2-40B4-BE49-F238E27FC236}">
                <a16:creationId xmlns:a16="http://schemas.microsoft.com/office/drawing/2014/main" id="{2524236E-04F2-4245-9550-C84B1B37FCBD}"/>
              </a:ext>
            </a:extLst>
          </p:cNvPr>
          <p:cNvSpPr>
            <a:spLocks noGrp="1"/>
          </p:cNvSpPr>
          <p:nvPr>
            <p:ph sz="quarter" idx="15"/>
          </p:nvPr>
        </p:nvSpPr>
        <p:spPr>
          <a:xfrm>
            <a:off x="648151" y="2091576"/>
            <a:ext cx="5042647" cy="4282984"/>
          </a:xfrm>
        </p:spPr>
        <p:txBody>
          <a:bodyPr>
            <a:normAutofit fontScale="55000" lnSpcReduction="20000"/>
          </a:bodyPr>
          <a:lstStyle/>
          <a:p>
            <a:pPr lvl="1">
              <a:defRPr/>
            </a:pPr>
            <a:r>
              <a:rPr lang="en-US" sz="4000">
                <a:solidFill>
                  <a:schemeClr val="tx2"/>
                </a:solidFill>
                <a:latin typeface="Times New Roman" panose="02020603050405020304" pitchFamily="18" charset="0"/>
                <a:cs typeface="Times New Roman" panose="02020603050405020304" pitchFamily="18" charset="0"/>
              </a:rPr>
              <a:t>Độ tuổi: 15-25</a:t>
            </a:r>
          </a:p>
          <a:p>
            <a:pPr lvl="1">
              <a:defRPr/>
            </a:pPr>
            <a:r>
              <a:rPr lang="en-US" sz="4000">
                <a:solidFill>
                  <a:schemeClr val="tx2"/>
                </a:solidFill>
                <a:latin typeface="Times New Roman" panose="02020603050405020304" pitchFamily="18" charset="0"/>
                <a:cs typeface="Times New Roman" panose="02020603050405020304" pitchFamily="18" charset="0"/>
              </a:rPr>
              <a:t>Nghề nghiệp: đa số là học sinh, sinh viên</a:t>
            </a:r>
          </a:p>
          <a:p>
            <a:pPr lvl="1">
              <a:defRPr/>
            </a:pPr>
            <a:r>
              <a:rPr lang="en-US" sz="4000">
                <a:solidFill>
                  <a:schemeClr val="tx2"/>
                </a:solidFill>
                <a:latin typeface="Times New Roman" panose="02020603050405020304" pitchFamily="18" charset="0"/>
                <a:cs typeface="Times New Roman" panose="02020603050405020304" pitchFamily="18" charset="0"/>
              </a:rPr>
              <a:t>Sở thích: mua sắm, du lịch, vui chơi, tiệc tùng…</a:t>
            </a:r>
          </a:p>
          <a:p>
            <a:pPr lvl="1">
              <a:defRPr/>
            </a:pPr>
            <a:r>
              <a:rPr lang="en-US" sz="4000">
                <a:solidFill>
                  <a:schemeClr val="tx2"/>
                </a:solidFill>
                <a:latin typeface="Times New Roman" panose="02020603050405020304" pitchFamily="18" charset="0"/>
                <a:cs typeface="Times New Roman" panose="02020603050405020304" pitchFamily="18" charset="0"/>
              </a:rPr>
              <a:t>Kênh mua sắm yêu thích: các kênh TMĐT…</a:t>
            </a:r>
          </a:p>
          <a:p>
            <a:pPr lvl="1">
              <a:defRPr/>
            </a:pPr>
            <a:r>
              <a:rPr lang="en-US" sz="4000">
                <a:solidFill>
                  <a:schemeClr val="tx2"/>
                </a:solidFill>
                <a:latin typeface="Times New Roman" panose="02020603050405020304" pitchFamily="18" charset="0"/>
                <a:cs typeface="Times New Roman" panose="02020603050405020304" pitchFamily="18" charset="0"/>
              </a:rPr>
              <a:t>Mức tiêu dùng bình quân: trung bình (1tr-4tr)</a:t>
            </a:r>
          </a:p>
          <a:p>
            <a:endParaRPr lang="en-US">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DB46FA44-9631-43BE-BFB4-8266066F26E5}"/>
              </a:ext>
            </a:extLst>
          </p:cNvPr>
          <p:cNvSpPr>
            <a:spLocks noGrp="1"/>
          </p:cNvSpPr>
          <p:nvPr>
            <p:ph type="title"/>
          </p:nvPr>
        </p:nvSpPr>
        <p:spPr>
          <a:xfrm>
            <a:off x="639413" y="483440"/>
            <a:ext cx="10904438" cy="583800"/>
          </a:xfrm>
        </p:spPr>
        <p:txBody>
          <a:bodyPr/>
          <a:lstStyle/>
          <a:p>
            <a:r>
              <a:rPr lang="en-US" sz="3200">
                <a:latin typeface="Times New Roman" panose="02020603050405020304" pitchFamily="18" charset="0"/>
                <a:cs typeface="Times New Roman" panose="02020603050405020304" pitchFamily="18" charset="0"/>
              </a:rPr>
              <a:t>1. Giới thiệu doanh nghiệp FERE</a:t>
            </a:r>
          </a:p>
        </p:txBody>
      </p:sp>
      <p:grpSp>
        <p:nvGrpSpPr>
          <p:cNvPr id="9" name="Group 11">
            <a:extLst>
              <a:ext uri="{FF2B5EF4-FFF2-40B4-BE49-F238E27FC236}">
                <a16:creationId xmlns:a16="http://schemas.microsoft.com/office/drawing/2014/main" id="{675925D8-3996-4025-B72B-632575DB30BB}"/>
              </a:ext>
            </a:extLst>
          </p:cNvPr>
          <p:cNvGrpSpPr>
            <a:grpSpLocks/>
          </p:cNvGrpSpPr>
          <p:nvPr/>
        </p:nvGrpSpPr>
        <p:grpSpPr bwMode="auto">
          <a:xfrm>
            <a:off x="7759718" y="2070418"/>
            <a:ext cx="2827338" cy="1407122"/>
            <a:chOff x="1997" y="1314"/>
            <a:chExt cx="1889" cy="1009"/>
          </a:xfrm>
        </p:grpSpPr>
        <p:grpSp>
          <p:nvGrpSpPr>
            <p:cNvPr id="10" name="Group 12">
              <a:extLst>
                <a:ext uri="{FF2B5EF4-FFF2-40B4-BE49-F238E27FC236}">
                  <a16:creationId xmlns:a16="http://schemas.microsoft.com/office/drawing/2014/main" id="{13DFEB27-362B-427C-A68D-E6FC4D321001}"/>
                </a:ext>
              </a:extLst>
            </p:cNvPr>
            <p:cNvGrpSpPr>
              <a:grpSpLocks/>
            </p:cNvGrpSpPr>
            <p:nvPr/>
          </p:nvGrpSpPr>
          <p:grpSpPr bwMode="auto">
            <a:xfrm>
              <a:off x="1997" y="1404"/>
              <a:ext cx="1889" cy="919"/>
              <a:chOff x="1973" y="1027"/>
              <a:chExt cx="1926" cy="937"/>
            </a:xfrm>
          </p:grpSpPr>
          <p:sp>
            <p:nvSpPr>
              <p:cNvPr id="15" name="Oval 13">
                <a:extLst>
                  <a:ext uri="{FF2B5EF4-FFF2-40B4-BE49-F238E27FC236}">
                    <a16:creationId xmlns:a16="http://schemas.microsoft.com/office/drawing/2014/main" id="{EE800793-252D-4FEE-B888-820FFA4F99D9}"/>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p:spPr>
            <p:txBody>
              <a:bodyPr wrap="none" anchor="ctr"/>
              <a:lstStyle/>
              <a:p>
                <a:pPr eaLnBrk="1" hangingPunct="1">
                  <a:defRPr/>
                </a:pPr>
                <a:endParaRPr lang="en-US"/>
              </a:p>
            </p:txBody>
          </p:sp>
          <p:sp>
            <p:nvSpPr>
              <p:cNvPr id="16" name="Oval 14">
                <a:extLst>
                  <a:ext uri="{FF2B5EF4-FFF2-40B4-BE49-F238E27FC236}">
                    <a16:creationId xmlns:a16="http://schemas.microsoft.com/office/drawing/2014/main" id="{6AFF9F14-C250-46B5-9E32-AB4474117A98}"/>
                  </a:ext>
                </a:extLst>
              </p:cNvPr>
              <p:cNvSpPr>
                <a:spLocks noChangeArrowheads="1"/>
              </p:cNvSpPr>
              <p:nvPr/>
            </p:nvSpPr>
            <p:spPr bwMode="gray">
              <a:xfrm>
                <a:off x="1973" y="1027"/>
                <a:ext cx="1905" cy="907"/>
              </a:xfrm>
              <a:prstGeom prst="ellipse">
                <a:avLst/>
              </a:prstGeom>
              <a:gradFill rotWithShape="1">
                <a:gsLst>
                  <a:gs pos="0">
                    <a:schemeClr val="folHlink">
                      <a:gamma/>
                      <a:tint val="44314"/>
                      <a:invGamma/>
                    </a:schemeClr>
                  </a:gs>
                  <a:gs pos="100000">
                    <a:schemeClr val="folHlink"/>
                  </a:gs>
                </a:gsLst>
                <a:lin ang="2700000" scaled="1"/>
              </a:gradFill>
              <a:ln>
                <a:noFill/>
              </a:ln>
              <a:effectLst/>
            </p:spPr>
            <p:txBody>
              <a:bodyPr wrap="none" anchor="ctr"/>
              <a:lstStyle/>
              <a:p>
                <a:pPr eaLnBrk="1" hangingPunct="1">
                  <a:defRPr/>
                </a:pPr>
                <a:endParaRPr lang="en-US"/>
              </a:p>
            </p:txBody>
          </p:sp>
        </p:grpSp>
        <p:sp>
          <p:nvSpPr>
            <p:cNvPr id="11" name="Oval 15">
              <a:extLst>
                <a:ext uri="{FF2B5EF4-FFF2-40B4-BE49-F238E27FC236}">
                  <a16:creationId xmlns:a16="http://schemas.microsoft.com/office/drawing/2014/main" id="{A86E5A4B-7FDC-438D-B7FB-08B9AC0901EE}"/>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p:spPr>
          <p:txBody>
            <a:bodyPr vert="eaVert" wrap="none" anchor="ctr"/>
            <a:lstStyle/>
            <a:p>
              <a:pPr eaLnBrk="1" hangingPunct="1">
                <a:defRPr/>
              </a:pPr>
              <a:endParaRPr lang="en-US"/>
            </a:p>
          </p:txBody>
        </p:sp>
        <p:sp>
          <p:nvSpPr>
            <p:cNvPr id="12" name="Oval 16">
              <a:extLst>
                <a:ext uri="{FF2B5EF4-FFF2-40B4-BE49-F238E27FC236}">
                  <a16:creationId xmlns:a16="http://schemas.microsoft.com/office/drawing/2014/main" id="{41298482-D91A-408C-8A96-415A378F6E4A}"/>
                </a:ext>
              </a:extLst>
            </p:cNvPr>
            <p:cNvSpPr>
              <a:spLocks noChangeArrowheads="1"/>
            </p:cNvSpPr>
            <p:nvPr/>
          </p:nvSpPr>
          <p:spPr bwMode="gray">
            <a:xfrm>
              <a:off x="2108" y="1320"/>
              <a:ext cx="1646" cy="823"/>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p:spPr>
          <p:txBody>
            <a:bodyPr vert="eaVert" wrap="none" anchor="ctr"/>
            <a:lstStyle/>
            <a:p>
              <a:pPr eaLnBrk="1" hangingPunct="1">
                <a:defRPr/>
              </a:pPr>
              <a:endParaRPr lang="en-US"/>
            </a:p>
          </p:txBody>
        </p:sp>
        <p:sp>
          <p:nvSpPr>
            <p:cNvPr id="13" name="Oval 17">
              <a:extLst>
                <a:ext uri="{FF2B5EF4-FFF2-40B4-BE49-F238E27FC236}">
                  <a16:creationId xmlns:a16="http://schemas.microsoft.com/office/drawing/2014/main" id="{52ED6BA6-1366-4924-9DDA-0C9594404422}"/>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p:spPr>
          <p:txBody>
            <a:bodyPr vert="eaVert" wrap="none" anchor="ctr"/>
            <a:lstStyle/>
            <a:p>
              <a:pPr eaLnBrk="1" hangingPunct="1">
                <a:defRPr/>
              </a:pPr>
              <a:endParaRPr lang="en-US"/>
            </a:p>
          </p:txBody>
        </p:sp>
        <p:sp>
          <p:nvSpPr>
            <p:cNvPr id="14" name="Oval 18">
              <a:extLst>
                <a:ext uri="{FF2B5EF4-FFF2-40B4-BE49-F238E27FC236}">
                  <a16:creationId xmlns:a16="http://schemas.microsoft.com/office/drawing/2014/main" id="{21142A02-42B1-4F78-9DC3-6F16F20B7D93}"/>
                </a:ext>
              </a:extLst>
            </p:cNvPr>
            <p:cNvSpPr>
              <a:spLocks noChangeArrowheads="1"/>
            </p:cNvSpPr>
            <p:nvPr/>
          </p:nvSpPr>
          <p:spPr bwMode="gray">
            <a:xfrm>
              <a:off x="2208" y="1344"/>
              <a:ext cx="1382" cy="621"/>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p:spPr>
          <p:txBody>
            <a:bodyPr vert="eaVert" wrap="none" anchor="ctr"/>
            <a:lstStyle/>
            <a:p>
              <a:pPr eaLnBrk="1" hangingPunct="1">
                <a:defRPr/>
              </a:pPr>
              <a:endParaRPr lang="en-US"/>
            </a:p>
          </p:txBody>
        </p:sp>
      </p:grpSp>
      <p:sp>
        <p:nvSpPr>
          <p:cNvPr id="17" name="AutoShape 5">
            <a:extLst>
              <a:ext uri="{FF2B5EF4-FFF2-40B4-BE49-F238E27FC236}">
                <a16:creationId xmlns:a16="http://schemas.microsoft.com/office/drawing/2014/main" id="{D41C570C-C2BD-4DF0-BF1C-AEAF2353F616}"/>
              </a:ext>
            </a:extLst>
          </p:cNvPr>
          <p:cNvSpPr>
            <a:spLocks noChangeArrowheads="1"/>
          </p:cNvSpPr>
          <p:nvPr/>
        </p:nvSpPr>
        <p:spPr bwMode="auto">
          <a:xfrm>
            <a:off x="6377259" y="3682697"/>
            <a:ext cx="2122291" cy="2820191"/>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en-US" altLang="en-US" sz="1800">
              <a:latin typeface="Verdana" panose="020B0604030504040204" pitchFamily="34" charset="0"/>
            </a:endParaRPr>
          </a:p>
        </p:txBody>
      </p:sp>
      <p:sp>
        <p:nvSpPr>
          <p:cNvPr id="18" name="AutoShape 3">
            <a:extLst>
              <a:ext uri="{FF2B5EF4-FFF2-40B4-BE49-F238E27FC236}">
                <a16:creationId xmlns:a16="http://schemas.microsoft.com/office/drawing/2014/main" id="{36E0749E-C035-4C9E-B5C8-2F787B5D026C}"/>
              </a:ext>
            </a:extLst>
          </p:cNvPr>
          <p:cNvSpPr>
            <a:spLocks noChangeArrowheads="1"/>
          </p:cNvSpPr>
          <p:nvPr/>
        </p:nvSpPr>
        <p:spPr bwMode="auto">
          <a:xfrm>
            <a:off x="9687910" y="3666236"/>
            <a:ext cx="2122291" cy="2836652"/>
          </a:xfrm>
          <a:prstGeom prst="roundRect">
            <a:avLst>
              <a:gd name="adj" fmla="val 16667"/>
            </a:avLst>
          </a:prstGeom>
          <a:noFill/>
          <a:ln w="38100">
            <a:solidFill>
              <a:schemeClr val="tx1"/>
            </a:solidFill>
            <a:round/>
            <a:headEnd/>
            <a:tailEnd/>
          </a:ln>
          <a:effectLst/>
          <a:extLst>
            <a:ext uri="{909E8E84-426E-40DD-AFC4-6F175D3DCCD1}">
              <a14:hiddenFill xmlns:a14="http://schemas.microsoft.com/office/drawing/2010/main">
                <a:gradFill rotWithShape="1">
                  <a:gsLst>
                    <a:gs pos="0">
                      <a:srgbClr val="99CCFF"/>
                    </a:gs>
                    <a:gs pos="100000">
                      <a:srgbClr val="E3F1FF"/>
                    </a:gs>
                  </a:gsLst>
                  <a:lin ang="54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endParaRPr lang="en-US" altLang="en-US" sz="1800">
              <a:latin typeface="Verdana" panose="020B0604030504040204" pitchFamily="34" charset="0"/>
            </a:endParaRPr>
          </a:p>
        </p:txBody>
      </p:sp>
      <p:sp>
        <p:nvSpPr>
          <p:cNvPr id="19" name="Freeform 8">
            <a:extLst>
              <a:ext uri="{FF2B5EF4-FFF2-40B4-BE49-F238E27FC236}">
                <a16:creationId xmlns:a16="http://schemas.microsoft.com/office/drawing/2014/main" id="{8188A4B5-5C43-4540-A409-07C89BC73B5B}"/>
              </a:ext>
            </a:extLst>
          </p:cNvPr>
          <p:cNvSpPr>
            <a:spLocks/>
          </p:cNvSpPr>
          <p:nvPr/>
        </p:nvSpPr>
        <p:spPr bwMode="gray">
          <a:xfrm>
            <a:off x="8337325" y="3393061"/>
            <a:ext cx="641122" cy="1185863"/>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31765"/>
                  <a:invGamma/>
                </a:schemeClr>
              </a:gs>
            </a:gsLst>
            <a:lin ang="0" scaled="1"/>
          </a:gradFill>
          <a:ln>
            <a:noFill/>
          </a:ln>
        </p:spPr>
        <p:txBody>
          <a:bodyPr/>
          <a:lstStyle/>
          <a:p>
            <a:pPr eaLnBrk="1" hangingPunct="1">
              <a:defRPr/>
            </a:pPr>
            <a:endParaRPr lang="en-US"/>
          </a:p>
        </p:txBody>
      </p:sp>
      <p:sp>
        <p:nvSpPr>
          <p:cNvPr id="20" name="Freeform 10">
            <a:extLst>
              <a:ext uri="{FF2B5EF4-FFF2-40B4-BE49-F238E27FC236}">
                <a16:creationId xmlns:a16="http://schemas.microsoft.com/office/drawing/2014/main" id="{20025FDD-3856-4000-B825-D0636F08BC12}"/>
              </a:ext>
            </a:extLst>
          </p:cNvPr>
          <p:cNvSpPr>
            <a:spLocks/>
          </p:cNvSpPr>
          <p:nvPr/>
        </p:nvSpPr>
        <p:spPr bwMode="gray">
          <a:xfrm flipH="1">
            <a:off x="9247432" y="3426497"/>
            <a:ext cx="641121" cy="1185863"/>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p:spPr>
        <p:txBody>
          <a:bodyPr/>
          <a:lstStyle/>
          <a:p>
            <a:pPr eaLnBrk="1" hangingPunct="1">
              <a:defRPr/>
            </a:pPr>
            <a:endParaRPr lang="en-US"/>
          </a:p>
        </p:txBody>
      </p:sp>
      <p:sp>
        <p:nvSpPr>
          <p:cNvPr id="22" name="TextBox 21">
            <a:extLst>
              <a:ext uri="{FF2B5EF4-FFF2-40B4-BE49-F238E27FC236}">
                <a16:creationId xmlns:a16="http://schemas.microsoft.com/office/drawing/2014/main" id="{89624372-42B6-40BB-9338-BE09435C2D0B}"/>
              </a:ext>
            </a:extLst>
          </p:cNvPr>
          <p:cNvSpPr txBox="1"/>
          <p:nvPr/>
        </p:nvSpPr>
        <p:spPr>
          <a:xfrm>
            <a:off x="8395410" y="2354526"/>
            <a:ext cx="1663505" cy="369332"/>
          </a:xfrm>
          <a:prstGeom prst="rect">
            <a:avLst/>
          </a:prstGeom>
          <a:noFill/>
        </p:spPr>
        <p:txBody>
          <a:bodyPr wrap="square">
            <a:spAutoFit/>
          </a:bodyPr>
          <a:lstStyle/>
          <a:p>
            <a:pPr algn="ctr">
              <a:spcBef>
                <a:spcPct val="0"/>
              </a:spcBef>
              <a:buClrTx/>
              <a:buFontTx/>
              <a:buNone/>
            </a:pPr>
            <a:r>
              <a:rPr lang="en-US" altLang="en-US" sz="1800" b="1">
                <a:solidFill>
                  <a:srgbClr val="000000"/>
                </a:solidFill>
              </a:rPr>
              <a:t>Kinh doanh</a:t>
            </a:r>
          </a:p>
        </p:txBody>
      </p:sp>
      <p:sp>
        <p:nvSpPr>
          <p:cNvPr id="23" name="Text Box 6">
            <a:extLst>
              <a:ext uri="{FF2B5EF4-FFF2-40B4-BE49-F238E27FC236}">
                <a16:creationId xmlns:a16="http://schemas.microsoft.com/office/drawing/2014/main" id="{270342F2-D622-4980-83F4-A814123ADAF1}"/>
              </a:ext>
            </a:extLst>
          </p:cNvPr>
          <p:cNvSpPr txBox="1">
            <a:spLocks noChangeArrowheads="1"/>
          </p:cNvSpPr>
          <p:nvPr/>
        </p:nvSpPr>
        <p:spPr bwMode="auto">
          <a:xfrm>
            <a:off x="6533130" y="3889533"/>
            <a:ext cx="1705096"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2200" b="1">
                <a:solidFill>
                  <a:srgbClr val="000000"/>
                </a:solidFill>
                <a:latin typeface="Times New Roman" panose="02020603050405020304" pitchFamily="18" charset="0"/>
                <a:cs typeface="Times New Roman" panose="02020603050405020304" pitchFamily="18" charset="0"/>
              </a:rPr>
              <a:t>Online</a:t>
            </a:r>
          </a:p>
          <a:p>
            <a:pPr algn="ctr">
              <a:spcBef>
                <a:spcPct val="0"/>
              </a:spcBef>
              <a:buClrTx/>
              <a:buFontTx/>
              <a:buNone/>
            </a:pPr>
            <a:r>
              <a:rPr lang="en-US" altLang="en-US" sz="2200">
                <a:solidFill>
                  <a:srgbClr val="000000"/>
                </a:solidFill>
                <a:latin typeface="Times New Roman" panose="02020603050405020304" pitchFamily="18" charset="0"/>
                <a:cs typeface="Times New Roman" panose="02020603050405020304" pitchFamily="18" charset="0"/>
              </a:rPr>
              <a:t> </a:t>
            </a:r>
            <a:r>
              <a:rPr lang="vi-VN" altLang="en-US" sz="2200">
                <a:solidFill>
                  <a:srgbClr val="000000"/>
                </a:solidFill>
                <a:latin typeface="Times New Roman" panose="02020603050405020304" pitchFamily="18" charset="0"/>
                <a:cs typeface="Times New Roman" panose="02020603050405020304" pitchFamily="18" charset="0"/>
              </a:rPr>
              <a:t>Th</a:t>
            </a:r>
            <a:r>
              <a:rPr lang="en-US" altLang="en-US" sz="2200">
                <a:solidFill>
                  <a:srgbClr val="000000"/>
                </a:solidFill>
                <a:latin typeface="Times New Roman" panose="02020603050405020304" pitchFamily="18" charset="0"/>
                <a:cs typeface="Times New Roman" panose="02020603050405020304" pitchFamily="18" charset="0"/>
              </a:rPr>
              <a:t>ông qua các trang TMĐT, trang web…</a:t>
            </a:r>
          </a:p>
        </p:txBody>
      </p:sp>
      <p:sp>
        <p:nvSpPr>
          <p:cNvPr id="24" name="Text Box 23">
            <a:extLst>
              <a:ext uri="{FF2B5EF4-FFF2-40B4-BE49-F238E27FC236}">
                <a16:creationId xmlns:a16="http://schemas.microsoft.com/office/drawing/2014/main" id="{222DA3CF-C3E6-4414-BCC4-B2D81B7CD52F}"/>
              </a:ext>
            </a:extLst>
          </p:cNvPr>
          <p:cNvSpPr txBox="1">
            <a:spLocks noChangeArrowheads="1"/>
          </p:cNvSpPr>
          <p:nvPr/>
        </p:nvSpPr>
        <p:spPr bwMode="auto">
          <a:xfrm>
            <a:off x="9771851" y="3886108"/>
            <a:ext cx="2038350"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eaLnBrk="1" hangingPunct="1">
              <a:spcBef>
                <a:spcPct val="0"/>
              </a:spcBef>
              <a:buClrTx/>
              <a:buFontTx/>
              <a:buNone/>
            </a:pPr>
            <a:r>
              <a:rPr lang="en-US" altLang="en-US" sz="2200" b="1">
                <a:solidFill>
                  <a:srgbClr val="000000"/>
                </a:solidFill>
                <a:latin typeface="Times New Roman" panose="02020603050405020304" pitchFamily="18" charset="0"/>
                <a:cs typeface="Times New Roman" panose="02020603050405020304" pitchFamily="18" charset="0"/>
              </a:rPr>
              <a:t>Cửa hàng</a:t>
            </a:r>
          </a:p>
          <a:p>
            <a:pPr algn="ctr" eaLnBrk="1" hangingPunct="1">
              <a:spcBef>
                <a:spcPct val="0"/>
              </a:spcBef>
              <a:buClrTx/>
              <a:buFontTx/>
              <a:buNone/>
            </a:pPr>
            <a:r>
              <a:rPr lang="en-US" altLang="en-US" sz="2200">
                <a:solidFill>
                  <a:srgbClr val="000000"/>
                </a:solidFill>
                <a:latin typeface="Times New Roman" panose="02020603050405020304" pitchFamily="18" charset="0"/>
                <a:cs typeface="Times New Roman" panose="02020603050405020304" pitchFamily="18" charset="0"/>
              </a:rPr>
              <a:t> Sau khi việc kinh doanh online phát triển ổn định sẽ tiến hành mở cửa hàng</a:t>
            </a:r>
            <a:endParaRPr lang="en-US" altLang="en-US"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44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êu đề 1">
            <a:extLst>
              <a:ext uri="{FF2B5EF4-FFF2-40B4-BE49-F238E27FC236}">
                <a16:creationId xmlns:a16="http://schemas.microsoft.com/office/drawing/2014/main" id="{6AABA8B8-2BC7-459A-96A1-C810260C35D9}"/>
              </a:ext>
            </a:extLst>
          </p:cNvPr>
          <p:cNvSpPr>
            <a:spLocks noGrp="1"/>
          </p:cNvSpPr>
          <p:nvPr>
            <p:ph type="title"/>
          </p:nvPr>
        </p:nvSpPr>
        <p:spPr>
          <a:xfrm>
            <a:off x="560789" y="136885"/>
            <a:ext cx="8911687" cy="1280890"/>
          </a:xfrm>
        </p:spPr>
        <p:txBody>
          <a:bodyPr/>
          <a:lstStyle/>
          <a:p>
            <a:pPr marL="571500" indent="-571500">
              <a:buFont typeface="Wingdings" panose="05000000000000000000" pitchFamily="2" charset="2"/>
              <a:buChar char="v"/>
            </a:pPr>
            <a:r>
              <a:rPr lang="vi-VN" dirty="0">
                <a:latin typeface="Arial" panose="020B0604020202020204" pitchFamily="34" charset="0"/>
                <a:cs typeface="Arial" panose="020B0604020202020204" pitchFamily="34" charset="0"/>
              </a:rPr>
              <a:t>Mô </a:t>
            </a:r>
            <a:r>
              <a:rPr lang="vi-VN" dirty="0" err="1">
                <a:latin typeface="Arial" panose="020B0604020202020204" pitchFamily="34" charset="0"/>
                <a:cs typeface="Arial" panose="020B0604020202020204" pitchFamily="34" charset="0"/>
              </a:rPr>
              <a:t>hình</a:t>
            </a:r>
            <a:r>
              <a:rPr lang="vi-VN" dirty="0">
                <a:latin typeface="Arial" panose="020B0604020202020204" pitchFamily="34" charset="0"/>
                <a:cs typeface="Arial" panose="020B0604020202020204" pitchFamily="34" charset="0"/>
              </a:rPr>
              <a:t> kinh doanh  </a:t>
            </a:r>
            <a:endParaRPr lang="en-US" dirty="0">
              <a:latin typeface="Arial" panose="020B0604020202020204" pitchFamily="34" charset="0"/>
              <a:cs typeface="Arial" panose="020B0604020202020204" pitchFamily="34" charset="0"/>
            </a:endParaRPr>
          </a:p>
        </p:txBody>
      </p:sp>
      <p:pic>
        <p:nvPicPr>
          <p:cNvPr id="31" name="Chỗ dành sẵn cho Nội dung 8">
            <a:extLst>
              <a:ext uri="{FF2B5EF4-FFF2-40B4-BE49-F238E27FC236}">
                <a16:creationId xmlns:a16="http://schemas.microsoft.com/office/drawing/2014/main" id="{413BE9FD-9033-4054-A2C4-E365F910F1A3}"/>
              </a:ext>
            </a:extLst>
          </p:cNvPr>
          <p:cNvPicPr>
            <a:picLocks noChangeAspect="1"/>
          </p:cNvPicPr>
          <p:nvPr/>
        </p:nvPicPr>
        <p:blipFill>
          <a:blip r:embed="rId2"/>
          <a:stretch>
            <a:fillRect/>
          </a:stretch>
        </p:blipFill>
        <p:spPr>
          <a:xfrm>
            <a:off x="2018331" y="2024697"/>
            <a:ext cx="1158606" cy="942280"/>
          </a:xfrm>
          <a:prstGeom prst="rect">
            <a:avLst/>
          </a:prstGeom>
        </p:spPr>
      </p:pic>
      <p:sp>
        <p:nvSpPr>
          <p:cNvPr id="32" name="Hộp Văn bản 21">
            <a:extLst>
              <a:ext uri="{FF2B5EF4-FFF2-40B4-BE49-F238E27FC236}">
                <a16:creationId xmlns:a16="http://schemas.microsoft.com/office/drawing/2014/main" id="{E1053F7A-1DBA-49E3-935F-DA7C31EC2237}"/>
              </a:ext>
            </a:extLst>
          </p:cNvPr>
          <p:cNvSpPr txBox="1"/>
          <p:nvPr/>
        </p:nvSpPr>
        <p:spPr>
          <a:xfrm>
            <a:off x="1584551" y="3068994"/>
            <a:ext cx="2703444" cy="369332"/>
          </a:xfrm>
          <a:prstGeom prst="rect">
            <a:avLst/>
          </a:prstGeom>
          <a:noFill/>
        </p:spPr>
        <p:txBody>
          <a:bodyPr wrap="square" rtlCol="0">
            <a:spAutoFit/>
          </a:bodyPr>
          <a:lstStyle/>
          <a:p>
            <a:r>
              <a:rPr lang="vi-VN">
                <a:latin typeface="Arial" panose="020B0604020202020204" pitchFamily="34" charset="0"/>
                <a:cs typeface="Arial" panose="020B0604020202020204" pitchFamily="34" charset="0"/>
              </a:rPr>
              <a:t>CH</a:t>
            </a:r>
            <a:r>
              <a:rPr lang="en-US">
                <a:latin typeface="Arial" panose="020B0604020202020204" pitchFamily="34" charset="0"/>
                <a:cs typeface="Arial" panose="020B0604020202020204" pitchFamily="34" charset="0"/>
              </a:rPr>
              <a:t>Ọ</a:t>
            </a:r>
            <a:r>
              <a:rPr lang="vi-VN">
                <a:latin typeface="Arial" panose="020B0604020202020204" pitchFamily="34" charset="0"/>
                <a:cs typeface="Arial" panose="020B0604020202020204" pitchFamily="34" charset="0"/>
              </a:rPr>
              <a:t>N </a:t>
            </a:r>
            <a:r>
              <a:rPr lang="vi-VN" dirty="0">
                <a:latin typeface="Arial" panose="020B0604020202020204" pitchFamily="34" charset="0"/>
                <a:cs typeface="Arial" panose="020B0604020202020204" pitchFamily="34" charset="0"/>
              </a:rPr>
              <a:t>SẢN PHẨM</a:t>
            </a:r>
            <a:endParaRPr lang="en-US" dirty="0">
              <a:latin typeface="Arial" panose="020B0604020202020204" pitchFamily="34" charset="0"/>
              <a:cs typeface="Arial" panose="020B0604020202020204" pitchFamily="34" charset="0"/>
            </a:endParaRPr>
          </a:p>
        </p:txBody>
      </p:sp>
      <p:cxnSp>
        <p:nvCxnSpPr>
          <p:cNvPr id="33" name="Đường kết nối Mũi tên Thẳng 23">
            <a:extLst>
              <a:ext uri="{FF2B5EF4-FFF2-40B4-BE49-F238E27FC236}">
                <a16:creationId xmlns:a16="http://schemas.microsoft.com/office/drawing/2014/main" id="{B0009524-724B-45F2-BDED-CE0F9631C567}"/>
              </a:ext>
            </a:extLst>
          </p:cNvPr>
          <p:cNvCxnSpPr>
            <a:cxnSpLocks/>
          </p:cNvCxnSpPr>
          <p:nvPr/>
        </p:nvCxnSpPr>
        <p:spPr>
          <a:xfrm>
            <a:off x="2494450" y="3438326"/>
            <a:ext cx="0" cy="304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Đường kết nối Mũi tên Thẳng 25">
            <a:extLst>
              <a:ext uri="{FF2B5EF4-FFF2-40B4-BE49-F238E27FC236}">
                <a16:creationId xmlns:a16="http://schemas.microsoft.com/office/drawing/2014/main" id="{ECEF6CEB-FE1E-41E3-8F6A-54D57DCFE71D}"/>
              </a:ext>
            </a:extLst>
          </p:cNvPr>
          <p:cNvCxnSpPr/>
          <p:nvPr/>
        </p:nvCxnSpPr>
        <p:spPr>
          <a:xfrm>
            <a:off x="2494450" y="4808125"/>
            <a:ext cx="0" cy="319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Đường kết nối Mũi tên Thẳng 26">
            <a:extLst>
              <a:ext uri="{FF2B5EF4-FFF2-40B4-BE49-F238E27FC236}">
                <a16:creationId xmlns:a16="http://schemas.microsoft.com/office/drawing/2014/main" id="{520D2088-6DE1-42A5-8292-0D4717451DC4}"/>
              </a:ext>
            </a:extLst>
          </p:cNvPr>
          <p:cNvCxnSpPr/>
          <p:nvPr/>
        </p:nvCxnSpPr>
        <p:spPr>
          <a:xfrm>
            <a:off x="2494450" y="4093083"/>
            <a:ext cx="0" cy="319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Đường kết nối Mũi tên Thẳng 27">
            <a:extLst>
              <a:ext uri="{FF2B5EF4-FFF2-40B4-BE49-F238E27FC236}">
                <a16:creationId xmlns:a16="http://schemas.microsoft.com/office/drawing/2014/main" id="{DF26F194-EBDC-4792-A5CF-15EF28EEAC70}"/>
              </a:ext>
            </a:extLst>
          </p:cNvPr>
          <p:cNvCxnSpPr>
            <a:cxnSpLocks/>
          </p:cNvCxnSpPr>
          <p:nvPr/>
        </p:nvCxnSpPr>
        <p:spPr>
          <a:xfrm>
            <a:off x="6126301" y="3438326"/>
            <a:ext cx="0" cy="319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Hộp Văn bản 28">
            <a:extLst>
              <a:ext uri="{FF2B5EF4-FFF2-40B4-BE49-F238E27FC236}">
                <a16:creationId xmlns:a16="http://schemas.microsoft.com/office/drawing/2014/main" id="{E1D86B8C-23E3-4E01-A9F9-C147DACA822F}"/>
              </a:ext>
            </a:extLst>
          </p:cNvPr>
          <p:cNvSpPr txBox="1"/>
          <p:nvPr/>
        </p:nvSpPr>
        <p:spPr>
          <a:xfrm>
            <a:off x="1213495" y="4439656"/>
            <a:ext cx="3352788" cy="369332"/>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Xem thông tin </a:t>
            </a:r>
            <a:r>
              <a:rPr lang="vi-VN" dirty="0" err="1">
                <a:latin typeface="Arial" panose="020B0604020202020204" pitchFamily="34" charset="0"/>
                <a:cs typeface="Arial" panose="020B0604020202020204" pitchFamily="34" charset="0"/>
              </a:rPr>
              <a:t>sản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phẩm</a:t>
            </a:r>
            <a:endParaRPr lang="vi-VN" dirty="0">
              <a:latin typeface="Arial" panose="020B0604020202020204" pitchFamily="34" charset="0"/>
              <a:cs typeface="Arial" panose="020B0604020202020204" pitchFamily="34" charset="0"/>
            </a:endParaRPr>
          </a:p>
        </p:txBody>
      </p:sp>
      <p:sp>
        <p:nvSpPr>
          <p:cNvPr id="38" name="Hộp Văn bản 29">
            <a:extLst>
              <a:ext uri="{FF2B5EF4-FFF2-40B4-BE49-F238E27FC236}">
                <a16:creationId xmlns:a16="http://schemas.microsoft.com/office/drawing/2014/main" id="{B2D72E3F-5D80-427F-841C-3FF6B0572A93}"/>
              </a:ext>
            </a:extLst>
          </p:cNvPr>
          <p:cNvSpPr txBox="1"/>
          <p:nvPr/>
        </p:nvSpPr>
        <p:spPr>
          <a:xfrm>
            <a:off x="1515604" y="5103993"/>
            <a:ext cx="2703444" cy="369332"/>
          </a:xfrm>
          <a:prstGeom prst="rect">
            <a:avLst/>
          </a:prstGeom>
          <a:noFill/>
        </p:spPr>
        <p:txBody>
          <a:bodyPr wrap="square" rtlCol="0">
            <a:spAutoFit/>
          </a:bodyPr>
          <a:lstStyle/>
          <a:p>
            <a:r>
              <a:rPr lang="vi-VN" dirty="0" err="1">
                <a:latin typeface="Arial" panose="020B0604020202020204" pitchFamily="34" charset="0"/>
                <a:cs typeface="Arial" panose="020B0604020202020204" pitchFamily="34" charset="0"/>
              </a:rPr>
              <a:t>Xác</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nhận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giỏ</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hàng</a:t>
            </a:r>
            <a:r>
              <a:rPr lang="vi-VN"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39" name="Hộp Văn bản 30">
            <a:extLst>
              <a:ext uri="{FF2B5EF4-FFF2-40B4-BE49-F238E27FC236}">
                <a16:creationId xmlns:a16="http://schemas.microsoft.com/office/drawing/2014/main" id="{861D1DAD-C3D7-46B3-9B30-77810D30FD8B}"/>
              </a:ext>
            </a:extLst>
          </p:cNvPr>
          <p:cNvSpPr txBox="1"/>
          <p:nvPr/>
        </p:nvSpPr>
        <p:spPr>
          <a:xfrm>
            <a:off x="753191" y="3747559"/>
            <a:ext cx="3688886" cy="369332"/>
          </a:xfrm>
          <a:prstGeom prst="rect">
            <a:avLst/>
          </a:prstGeom>
          <a:noFill/>
        </p:spPr>
        <p:txBody>
          <a:bodyPr wrap="square" rtlCol="0">
            <a:spAutoFit/>
          </a:bodyPr>
          <a:lstStyle/>
          <a:p>
            <a:r>
              <a:rPr lang="vi-VN" dirty="0" err="1">
                <a:latin typeface="Arial" panose="020B0604020202020204" pitchFamily="34" charset="0"/>
                <a:cs typeface="Arial" panose="020B0604020202020204" pitchFamily="34" charset="0"/>
              </a:rPr>
              <a:t>Chọn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sản</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phẩm</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quý</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khách</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muốn</a:t>
            </a:r>
            <a:endParaRPr lang="en-US" dirty="0">
              <a:latin typeface="Arial" panose="020B0604020202020204" pitchFamily="34" charset="0"/>
              <a:cs typeface="Arial" panose="020B0604020202020204" pitchFamily="34" charset="0"/>
            </a:endParaRPr>
          </a:p>
        </p:txBody>
      </p:sp>
      <p:cxnSp>
        <p:nvCxnSpPr>
          <p:cNvPr id="40" name="Đường kết nối Mũi tên Thẳng 35">
            <a:extLst>
              <a:ext uri="{FF2B5EF4-FFF2-40B4-BE49-F238E27FC236}">
                <a16:creationId xmlns:a16="http://schemas.microsoft.com/office/drawing/2014/main" id="{EED569FC-5DE0-44BB-8955-D4693E8BBA5B}"/>
              </a:ext>
            </a:extLst>
          </p:cNvPr>
          <p:cNvCxnSpPr>
            <a:cxnSpLocks/>
            <a:stCxn id="45" idx="2"/>
          </p:cNvCxnSpPr>
          <p:nvPr/>
        </p:nvCxnSpPr>
        <p:spPr>
          <a:xfrm>
            <a:off x="6126301" y="4089699"/>
            <a:ext cx="0" cy="349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Đường kết nối Mũi tên Thẳng 36">
            <a:extLst>
              <a:ext uri="{FF2B5EF4-FFF2-40B4-BE49-F238E27FC236}">
                <a16:creationId xmlns:a16="http://schemas.microsoft.com/office/drawing/2014/main" id="{9ECD837B-35BB-483F-AA0F-3933CA2C7BE6}"/>
              </a:ext>
            </a:extLst>
          </p:cNvPr>
          <p:cNvCxnSpPr>
            <a:cxnSpLocks/>
          </p:cNvCxnSpPr>
          <p:nvPr/>
        </p:nvCxnSpPr>
        <p:spPr>
          <a:xfrm flipH="1">
            <a:off x="6126300" y="4771248"/>
            <a:ext cx="2" cy="385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Đường kết nối Mũi tên Thẳng 37">
            <a:extLst>
              <a:ext uri="{FF2B5EF4-FFF2-40B4-BE49-F238E27FC236}">
                <a16:creationId xmlns:a16="http://schemas.microsoft.com/office/drawing/2014/main" id="{AC3ACACE-D944-4725-9725-E8DC4354040A}"/>
              </a:ext>
            </a:extLst>
          </p:cNvPr>
          <p:cNvCxnSpPr/>
          <p:nvPr/>
        </p:nvCxnSpPr>
        <p:spPr>
          <a:xfrm>
            <a:off x="9472476" y="3390214"/>
            <a:ext cx="0" cy="319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Hộp Văn bản 38">
            <a:extLst>
              <a:ext uri="{FF2B5EF4-FFF2-40B4-BE49-F238E27FC236}">
                <a16:creationId xmlns:a16="http://schemas.microsoft.com/office/drawing/2014/main" id="{282D9CC2-A125-4368-BAE8-C1FD3B587D4A}"/>
              </a:ext>
            </a:extLst>
          </p:cNvPr>
          <p:cNvSpPr txBox="1"/>
          <p:nvPr/>
        </p:nvSpPr>
        <p:spPr>
          <a:xfrm>
            <a:off x="5013122" y="3068994"/>
            <a:ext cx="2226359" cy="369332"/>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NHẬP THÔNG TIN</a:t>
            </a:r>
            <a:endParaRPr lang="en-US" dirty="0">
              <a:latin typeface="Arial" panose="020B0604020202020204" pitchFamily="34" charset="0"/>
              <a:cs typeface="Arial" panose="020B0604020202020204" pitchFamily="34" charset="0"/>
            </a:endParaRPr>
          </a:p>
        </p:txBody>
      </p:sp>
      <p:cxnSp>
        <p:nvCxnSpPr>
          <p:cNvPr id="44" name="Đường kết nối Mũi tên Thẳng 39">
            <a:extLst>
              <a:ext uri="{FF2B5EF4-FFF2-40B4-BE49-F238E27FC236}">
                <a16:creationId xmlns:a16="http://schemas.microsoft.com/office/drawing/2014/main" id="{31E9790C-5554-42A3-8E9C-21313595AA80}"/>
              </a:ext>
            </a:extLst>
          </p:cNvPr>
          <p:cNvCxnSpPr/>
          <p:nvPr/>
        </p:nvCxnSpPr>
        <p:spPr>
          <a:xfrm>
            <a:off x="9472476" y="4087969"/>
            <a:ext cx="0" cy="3197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Hộp Văn bản 42">
            <a:extLst>
              <a:ext uri="{FF2B5EF4-FFF2-40B4-BE49-F238E27FC236}">
                <a16:creationId xmlns:a16="http://schemas.microsoft.com/office/drawing/2014/main" id="{B818E023-BF5C-4E1D-A530-982952245898}"/>
              </a:ext>
            </a:extLst>
          </p:cNvPr>
          <p:cNvSpPr txBox="1"/>
          <p:nvPr/>
        </p:nvSpPr>
        <p:spPr>
          <a:xfrm>
            <a:off x="5013122" y="3720367"/>
            <a:ext cx="2226357" cy="369332"/>
          </a:xfrm>
          <a:prstGeom prst="rect">
            <a:avLst/>
          </a:prstGeom>
          <a:noFill/>
        </p:spPr>
        <p:txBody>
          <a:bodyPr wrap="square" rtlCol="0">
            <a:spAutoFit/>
          </a:bodyPr>
          <a:lstStyle/>
          <a:p>
            <a:r>
              <a:rPr lang="vi-VN" dirty="0" err="1">
                <a:latin typeface="Arial" panose="020B0604020202020204" pitchFamily="34" charset="0"/>
                <a:cs typeface="Arial" panose="020B0604020202020204" pitchFamily="34" charset="0"/>
              </a:rPr>
              <a:t>Nhập</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địa</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chỉ</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email</a:t>
            </a:r>
            <a:endParaRPr lang="en-US" dirty="0">
              <a:latin typeface="Arial" panose="020B0604020202020204" pitchFamily="34" charset="0"/>
              <a:cs typeface="Arial" panose="020B0604020202020204" pitchFamily="34" charset="0"/>
            </a:endParaRPr>
          </a:p>
        </p:txBody>
      </p:sp>
      <p:sp>
        <p:nvSpPr>
          <p:cNvPr id="46" name="Hộp Văn bản 49">
            <a:extLst>
              <a:ext uri="{FF2B5EF4-FFF2-40B4-BE49-F238E27FC236}">
                <a16:creationId xmlns:a16="http://schemas.microsoft.com/office/drawing/2014/main" id="{08C8F660-DFC7-4E13-97F7-E1E7BF2693DF}"/>
              </a:ext>
            </a:extLst>
          </p:cNvPr>
          <p:cNvSpPr txBox="1"/>
          <p:nvPr/>
        </p:nvSpPr>
        <p:spPr>
          <a:xfrm>
            <a:off x="4661935" y="4438793"/>
            <a:ext cx="2928730" cy="369332"/>
          </a:xfrm>
          <a:prstGeom prst="rect">
            <a:avLst/>
          </a:prstGeom>
          <a:noFill/>
        </p:spPr>
        <p:txBody>
          <a:bodyPr wrap="square" rtlCol="0">
            <a:spAutoFit/>
          </a:bodyPr>
          <a:lstStyle/>
          <a:p>
            <a:r>
              <a:rPr lang="vi-VN" dirty="0" err="1">
                <a:latin typeface="Arial" panose="020B0604020202020204" pitchFamily="34" charset="0"/>
                <a:cs typeface="Arial" panose="020B0604020202020204" pitchFamily="34" charset="0"/>
              </a:rPr>
              <a:t>Nhập</a:t>
            </a:r>
            <a:r>
              <a:rPr lang="vi-VN" dirty="0">
                <a:latin typeface="Arial" panose="020B0604020202020204" pitchFamily="34" charset="0"/>
                <a:cs typeface="Arial" panose="020B0604020202020204" pitchFamily="34" charset="0"/>
              </a:rPr>
              <a:t> thông tin giao </a:t>
            </a:r>
            <a:r>
              <a:rPr lang="vi-VN" dirty="0" err="1">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sp>
        <p:nvSpPr>
          <p:cNvPr id="47" name="Hộp Văn bản 54">
            <a:extLst>
              <a:ext uri="{FF2B5EF4-FFF2-40B4-BE49-F238E27FC236}">
                <a16:creationId xmlns:a16="http://schemas.microsoft.com/office/drawing/2014/main" id="{D9EFCD8C-866B-4595-A423-22C202F73093}"/>
              </a:ext>
            </a:extLst>
          </p:cNvPr>
          <p:cNvSpPr txBox="1"/>
          <p:nvPr/>
        </p:nvSpPr>
        <p:spPr>
          <a:xfrm>
            <a:off x="4443274" y="5103993"/>
            <a:ext cx="3366052" cy="369332"/>
          </a:xfrm>
          <a:prstGeom prst="rect">
            <a:avLst/>
          </a:prstGeom>
          <a:noFill/>
        </p:spPr>
        <p:txBody>
          <a:bodyPr wrap="square" rtlCol="0">
            <a:spAutoFit/>
          </a:bodyPr>
          <a:lstStyle/>
          <a:p>
            <a:r>
              <a:rPr lang="vi-VN" dirty="0" err="1">
                <a:latin typeface="Arial" panose="020B0604020202020204" pitchFamily="34" charset="0"/>
                <a:cs typeface="Arial" panose="020B0604020202020204" pitchFamily="34" charset="0"/>
              </a:rPr>
              <a:t>Chọn</a:t>
            </a:r>
            <a:r>
              <a:rPr lang="vi-VN" dirty="0">
                <a:latin typeface="Arial" panose="020B0604020202020204" pitchFamily="34" charset="0"/>
                <a:cs typeface="Arial" panose="020B0604020202020204" pitchFamily="34" charset="0"/>
              </a:rPr>
              <a:t> phương </a:t>
            </a:r>
            <a:r>
              <a:rPr lang="vi-VN" dirty="0" err="1">
                <a:latin typeface="Arial" panose="020B0604020202020204" pitchFamily="34" charset="0"/>
                <a:cs typeface="Arial" panose="020B0604020202020204" pitchFamily="34" charset="0"/>
              </a:rPr>
              <a:t>thức</a:t>
            </a:r>
            <a:r>
              <a:rPr lang="vi-VN" dirty="0">
                <a:latin typeface="Arial" panose="020B0604020202020204" pitchFamily="34" charset="0"/>
                <a:cs typeface="Arial" panose="020B0604020202020204" pitchFamily="34" charset="0"/>
              </a:rPr>
              <a:t> thanh </a:t>
            </a:r>
            <a:r>
              <a:rPr lang="vi-VN" dirty="0" err="1">
                <a:latin typeface="Arial" panose="020B0604020202020204" pitchFamily="34" charset="0"/>
                <a:cs typeface="Arial" panose="020B0604020202020204" pitchFamily="34" charset="0"/>
              </a:rPr>
              <a:t>toán</a:t>
            </a:r>
            <a:endParaRPr lang="en-US" dirty="0">
              <a:latin typeface="Arial" panose="020B0604020202020204" pitchFamily="34" charset="0"/>
              <a:cs typeface="Arial" panose="020B0604020202020204" pitchFamily="34" charset="0"/>
            </a:endParaRPr>
          </a:p>
        </p:txBody>
      </p:sp>
      <p:sp>
        <p:nvSpPr>
          <p:cNvPr id="48" name="Hộp Văn bản 55">
            <a:extLst>
              <a:ext uri="{FF2B5EF4-FFF2-40B4-BE49-F238E27FC236}">
                <a16:creationId xmlns:a16="http://schemas.microsoft.com/office/drawing/2014/main" id="{31A5ABF0-F9FC-423E-ADA2-6CFCA76BDF76}"/>
              </a:ext>
            </a:extLst>
          </p:cNvPr>
          <p:cNvSpPr txBox="1"/>
          <p:nvPr/>
        </p:nvSpPr>
        <p:spPr>
          <a:xfrm>
            <a:off x="8920386" y="3068994"/>
            <a:ext cx="1828794" cy="369332"/>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ĐẶT HÀNG</a:t>
            </a:r>
            <a:endParaRPr lang="en-US" dirty="0">
              <a:latin typeface="Arial" panose="020B0604020202020204" pitchFamily="34" charset="0"/>
              <a:cs typeface="Arial" panose="020B0604020202020204" pitchFamily="34" charset="0"/>
            </a:endParaRPr>
          </a:p>
        </p:txBody>
      </p:sp>
      <p:sp>
        <p:nvSpPr>
          <p:cNvPr id="49" name="Hộp Văn bản 56">
            <a:extLst>
              <a:ext uri="{FF2B5EF4-FFF2-40B4-BE49-F238E27FC236}">
                <a16:creationId xmlns:a16="http://schemas.microsoft.com/office/drawing/2014/main" id="{70653882-D4E1-4D7E-8AC1-4FA9CB824E47}"/>
              </a:ext>
            </a:extLst>
          </p:cNvPr>
          <p:cNvSpPr txBox="1"/>
          <p:nvPr/>
        </p:nvSpPr>
        <p:spPr>
          <a:xfrm>
            <a:off x="8974834" y="3718637"/>
            <a:ext cx="1566635" cy="369332"/>
          </a:xfrm>
          <a:prstGeom prst="rect">
            <a:avLst/>
          </a:prstGeom>
          <a:noFill/>
        </p:spPr>
        <p:txBody>
          <a:bodyPr wrap="square" rtlCol="0">
            <a:spAutoFit/>
          </a:bodyPr>
          <a:lstStyle/>
          <a:p>
            <a:r>
              <a:rPr lang="vi-VN" dirty="0" err="1">
                <a:latin typeface="Arial" panose="020B0604020202020204" pitchFamily="34" charset="0"/>
                <a:cs typeface="Arial" panose="020B0604020202020204" pitchFamily="34" charset="0"/>
              </a:rPr>
              <a:t>Đặt</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sp>
        <p:nvSpPr>
          <p:cNvPr id="50" name="Hộp Văn bản 57">
            <a:extLst>
              <a:ext uri="{FF2B5EF4-FFF2-40B4-BE49-F238E27FC236}">
                <a16:creationId xmlns:a16="http://schemas.microsoft.com/office/drawing/2014/main" id="{B1C85AC4-A340-48FC-AD93-816179102D92}"/>
              </a:ext>
            </a:extLst>
          </p:cNvPr>
          <p:cNvSpPr txBox="1"/>
          <p:nvPr/>
        </p:nvSpPr>
        <p:spPr>
          <a:xfrm>
            <a:off x="8528579" y="4438793"/>
            <a:ext cx="2179984" cy="646331"/>
          </a:xfrm>
          <a:prstGeom prst="rect">
            <a:avLst/>
          </a:prstGeom>
          <a:noFill/>
        </p:spPr>
        <p:txBody>
          <a:bodyPr wrap="square" rtlCol="0">
            <a:spAutoFit/>
          </a:bodyPr>
          <a:lstStyle/>
          <a:p>
            <a:r>
              <a:rPr lang="vi-VN" dirty="0" err="1">
                <a:latin typeface="Arial" panose="020B0604020202020204" pitchFamily="34" charset="0"/>
                <a:cs typeface="Arial" panose="020B0604020202020204" pitchFamily="34" charset="0"/>
              </a:rPr>
              <a:t>Xác</a:t>
            </a:r>
            <a:r>
              <a:rPr lang="vi-VN" dirty="0">
                <a:latin typeface="Arial" panose="020B0604020202020204" pitchFamily="34" charset="0"/>
                <a:cs typeface="Arial" panose="020B0604020202020204" pitchFamily="34" charset="0"/>
              </a:rPr>
              <a:t> </a:t>
            </a:r>
            <a:r>
              <a:rPr lang="vi-VN" dirty="0" err="1">
                <a:latin typeface="Arial" panose="020B0604020202020204" pitchFamily="34" charset="0"/>
                <a:cs typeface="Arial" panose="020B0604020202020204" pitchFamily="34" charset="0"/>
              </a:rPr>
              <a:t>nhận</a:t>
            </a:r>
            <a:r>
              <a:rPr lang="vi-VN" dirty="0">
                <a:latin typeface="Arial" panose="020B0604020202020204" pitchFamily="34" charset="0"/>
                <a:cs typeface="Arial" panose="020B0604020202020204" pitchFamily="34" charset="0"/>
              </a:rPr>
              <a:t> đơn </a:t>
            </a:r>
            <a:r>
              <a:rPr lang="vi-VN" dirty="0" err="1">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cxnSp>
        <p:nvCxnSpPr>
          <p:cNvPr id="51" name="Đường kết nối Mũi tên Thẳng 58">
            <a:extLst>
              <a:ext uri="{FF2B5EF4-FFF2-40B4-BE49-F238E27FC236}">
                <a16:creationId xmlns:a16="http://schemas.microsoft.com/office/drawing/2014/main" id="{855D6AF1-8A5D-44B1-A9BC-825BA3A4FA6C}"/>
              </a:ext>
            </a:extLst>
          </p:cNvPr>
          <p:cNvCxnSpPr>
            <a:cxnSpLocks/>
          </p:cNvCxnSpPr>
          <p:nvPr/>
        </p:nvCxnSpPr>
        <p:spPr>
          <a:xfrm>
            <a:off x="9472476" y="4808988"/>
            <a:ext cx="0" cy="348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Hộp Văn bản 60">
            <a:extLst>
              <a:ext uri="{FF2B5EF4-FFF2-40B4-BE49-F238E27FC236}">
                <a16:creationId xmlns:a16="http://schemas.microsoft.com/office/drawing/2014/main" id="{047EE53E-A25D-4F9F-860A-F83489AFA067}"/>
              </a:ext>
            </a:extLst>
          </p:cNvPr>
          <p:cNvSpPr txBox="1"/>
          <p:nvPr/>
        </p:nvSpPr>
        <p:spPr>
          <a:xfrm>
            <a:off x="8920386" y="5103993"/>
            <a:ext cx="1802401" cy="369332"/>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Giao </a:t>
            </a:r>
            <a:r>
              <a:rPr lang="vi-VN" dirty="0" err="1">
                <a:latin typeface="Arial" panose="020B0604020202020204" pitchFamily="34" charset="0"/>
                <a:cs typeface="Arial" panose="020B0604020202020204" pitchFamily="34" charset="0"/>
              </a:rPr>
              <a:t>hàng</a:t>
            </a:r>
            <a:endParaRPr lang="en-US" dirty="0">
              <a:latin typeface="Arial" panose="020B0604020202020204" pitchFamily="34" charset="0"/>
              <a:cs typeface="Arial" panose="020B0604020202020204" pitchFamily="34" charset="0"/>
            </a:endParaRPr>
          </a:p>
        </p:txBody>
      </p:sp>
      <p:pic>
        <p:nvPicPr>
          <p:cNvPr id="53" name="Hình ảnh 63">
            <a:extLst>
              <a:ext uri="{FF2B5EF4-FFF2-40B4-BE49-F238E27FC236}">
                <a16:creationId xmlns:a16="http://schemas.microsoft.com/office/drawing/2014/main" id="{5CDF0DA3-AFB0-4120-AD52-CC4866DEFEC1}"/>
              </a:ext>
            </a:extLst>
          </p:cNvPr>
          <p:cNvPicPr>
            <a:picLocks noChangeAspect="1"/>
          </p:cNvPicPr>
          <p:nvPr/>
        </p:nvPicPr>
        <p:blipFill>
          <a:blip r:embed="rId3"/>
          <a:stretch>
            <a:fillRect/>
          </a:stretch>
        </p:blipFill>
        <p:spPr>
          <a:xfrm>
            <a:off x="5288533" y="1891854"/>
            <a:ext cx="1417983" cy="1177140"/>
          </a:xfrm>
          <a:prstGeom prst="rect">
            <a:avLst/>
          </a:prstGeom>
        </p:spPr>
      </p:pic>
      <p:pic>
        <p:nvPicPr>
          <p:cNvPr id="54" name="Hình ảnh 65">
            <a:extLst>
              <a:ext uri="{FF2B5EF4-FFF2-40B4-BE49-F238E27FC236}">
                <a16:creationId xmlns:a16="http://schemas.microsoft.com/office/drawing/2014/main" id="{BC620C7F-3CF4-472D-91A8-B2D160E7FFC2}"/>
              </a:ext>
            </a:extLst>
          </p:cNvPr>
          <p:cNvPicPr>
            <a:picLocks noChangeAspect="1"/>
          </p:cNvPicPr>
          <p:nvPr/>
        </p:nvPicPr>
        <p:blipFill>
          <a:blip r:embed="rId4"/>
          <a:stretch>
            <a:fillRect/>
          </a:stretch>
        </p:blipFill>
        <p:spPr>
          <a:xfrm>
            <a:off x="8560098" y="1971801"/>
            <a:ext cx="1881001" cy="1041447"/>
          </a:xfrm>
          <a:prstGeom prst="rect">
            <a:avLst/>
          </a:prstGeom>
        </p:spPr>
      </p:pic>
      <p:cxnSp>
        <p:nvCxnSpPr>
          <p:cNvPr id="55" name="Đường kết nối Mũi tên Thẳng 68">
            <a:extLst>
              <a:ext uri="{FF2B5EF4-FFF2-40B4-BE49-F238E27FC236}">
                <a16:creationId xmlns:a16="http://schemas.microsoft.com/office/drawing/2014/main" id="{D8BCC654-9401-4456-BBB7-20518F7B1B05}"/>
              </a:ext>
            </a:extLst>
          </p:cNvPr>
          <p:cNvCxnSpPr>
            <a:cxnSpLocks/>
          </p:cNvCxnSpPr>
          <p:nvPr/>
        </p:nvCxnSpPr>
        <p:spPr>
          <a:xfrm>
            <a:off x="9472476" y="5498101"/>
            <a:ext cx="0" cy="3405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30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016CA92B-ABA9-4E55-B1D3-E3DFB8BD0173}"/>
              </a:ext>
            </a:extLst>
          </p:cNvPr>
          <p:cNvSpPr>
            <a:spLocks noGrp="1"/>
          </p:cNvSpPr>
          <p:nvPr>
            <p:ph type="title"/>
          </p:nvPr>
        </p:nvSpPr>
        <p:spPr>
          <a:xfrm>
            <a:off x="679722" y="131715"/>
            <a:ext cx="8911687" cy="1280890"/>
          </a:xfrm>
        </p:spPr>
        <p:txBody>
          <a:bodyPr/>
          <a:lstStyle/>
          <a:p>
            <a:pPr marL="571500" indent="-571500">
              <a:buFont typeface="Wingdings" panose="05000000000000000000" pitchFamily="2" charset="2"/>
              <a:buChar char="v"/>
            </a:pPr>
            <a:r>
              <a:rPr lang="vi-VN" dirty="0"/>
              <a:t>Mô </a:t>
            </a:r>
            <a:r>
              <a:rPr lang="vi-VN" dirty="0" err="1"/>
              <a:t>hình</a:t>
            </a:r>
            <a:r>
              <a:rPr lang="vi-VN" dirty="0"/>
              <a:t> kinh doanh </a:t>
            </a:r>
            <a:endParaRPr lang="en-US" dirty="0"/>
          </a:p>
        </p:txBody>
      </p:sp>
      <p:pic>
        <p:nvPicPr>
          <p:cNvPr id="5" name="Hình ảnh 5">
            <a:extLst>
              <a:ext uri="{FF2B5EF4-FFF2-40B4-BE49-F238E27FC236}">
                <a16:creationId xmlns:a16="http://schemas.microsoft.com/office/drawing/2014/main" id="{4F307C74-902B-44BF-B52B-C9F07460781A}"/>
              </a:ext>
            </a:extLst>
          </p:cNvPr>
          <p:cNvPicPr>
            <a:picLocks noChangeAspect="1"/>
          </p:cNvPicPr>
          <p:nvPr/>
        </p:nvPicPr>
        <p:blipFill>
          <a:blip r:embed="rId2"/>
          <a:stretch>
            <a:fillRect/>
          </a:stretch>
        </p:blipFill>
        <p:spPr>
          <a:xfrm>
            <a:off x="4797335" y="2695559"/>
            <a:ext cx="1510748" cy="1693985"/>
          </a:xfrm>
          <a:prstGeom prst="rect">
            <a:avLst/>
          </a:prstGeom>
        </p:spPr>
      </p:pic>
      <p:pic>
        <p:nvPicPr>
          <p:cNvPr id="6" name="Hình ảnh 7">
            <a:extLst>
              <a:ext uri="{FF2B5EF4-FFF2-40B4-BE49-F238E27FC236}">
                <a16:creationId xmlns:a16="http://schemas.microsoft.com/office/drawing/2014/main" id="{D3D121B9-ACAF-447D-961C-CF7921B66A34}"/>
              </a:ext>
            </a:extLst>
          </p:cNvPr>
          <p:cNvPicPr>
            <a:picLocks noChangeAspect="1"/>
          </p:cNvPicPr>
          <p:nvPr/>
        </p:nvPicPr>
        <p:blipFill>
          <a:blip r:embed="rId3"/>
          <a:stretch>
            <a:fillRect/>
          </a:stretch>
        </p:blipFill>
        <p:spPr>
          <a:xfrm>
            <a:off x="6167419" y="1734469"/>
            <a:ext cx="914401" cy="574075"/>
          </a:xfrm>
          <a:prstGeom prst="rect">
            <a:avLst/>
          </a:prstGeom>
        </p:spPr>
      </p:pic>
      <p:sp>
        <p:nvSpPr>
          <p:cNvPr id="7" name="Hộp Văn bản 8">
            <a:extLst>
              <a:ext uri="{FF2B5EF4-FFF2-40B4-BE49-F238E27FC236}">
                <a16:creationId xmlns:a16="http://schemas.microsoft.com/office/drawing/2014/main" id="{397F16EB-83BA-4D57-9B70-EF14B6B94C71}"/>
              </a:ext>
            </a:extLst>
          </p:cNvPr>
          <p:cNvSpPr txBox="1"/>
          <p:nvPr/>
        </p:nvSpPr>
        <p:spPr>
          <a:xfrm>
            <a:off x="7160449" y="1721055"/>
            <a:ext cx="2409245" cy="369332"/>
          </a:xfrm>
          <a:prstGeom prst="rect">
            <a:avLst/>
          </a:prstGeom>
          <a:noFill/>
        </p:spPr>
        <p:txBody>
          <a:bodyPr wrap="square" rtlCol="0">
            <a:spAutoFit/>
          </a:bodyPr>
          <a:lstStyle/>
          <a:p>
            <a:r>
              <a:rPr lang="vi-VN" dirty="0"/>
              <a:t>2. Phân </a:t>
            </a:r>
            <a:r>
              <a:rPr lang="vi-VN" dirty="0" err="1"/>
              <a:t>luồng</a:t>
            </a:r>
            <a:r>
              <a:rPr lang="vi-VN" dirty="0"/>
              <a:t> </a:t>
            </a:r>
            <a:r>
              <a:rPr lang="vi-VN" dirty="0" err="1"/>
              <a:t>xử</a:t>
            </a:r>
            <a:r>
              <a:rPr lang="vi-VN" dirty="0"/>
              <a:t> </a:t>
            </a:r>
            <a:r>
              <a:rPr lang="vi-VN" dirty="0" err="1"/>
              <a:t>lý</a:t>
            </a:r>
            <a:endParaRPr lang="en-US" dirty="0"/>
          </a:p>
        </p:txBody>
      </p:sp>
      <p:pic>
        <p:nvPicPr>
          <p:cNvPr id="8" name="Hình ảnh 10">
            <a:extLst>
              <a:ext uri="{FF2B5EF4-FFF2-40B4-BE49-F238E27FC236}">
                <a16:creationId xmlns:a16="http://schemas.microsoft.com/office/drawing/2014/main" id="{9D2E4D54-2EF3-4F88-9F8A-66BB08435B60}"/>
              </a:ext>
            </a:extLst>
          </p:cNvPr>
          <p:cNvPicPr>
            <a:picLocks noChangeAspect="1"/>
          </p:cNvPicPr>
          <p:nvPr/>
        </p:nvPicPr>
        <p:blipFill>
          <a:blip r:embed="rId4"/>
          <a:stretch>
            <a:fillRect/>
          </a:stretch>
        </p:blipFill>
        <p:spPr>
          <a:xfrm>
            <a:off x="3962564" y="1690035"/>
            <a:ext cx="914401" cy="685929"/>
          </a:xfrm>
          <a:prstGeom prst="rect">
            <a:avLst/>
          </a:prstGeom>
        </p:spPr>
      </p:pic>
      <p:pic>
        <p:nvPicPr>
          <p:cNvPr id="9" name="Hình ảnh 12">
            <a:extLst>
              <a:ext uri="{FF2B5EF4-FFF2-40B4-BE49-F238E27FC236}">
                <a16:creationId xmlns:a16="http://schemas.microsoft.com/office/drawing/2014/main" id="{D0DC054F-5A8D-488E-997E-BABAB7CF94B1}"/>
              </a:ext>
            </a:extLst>
          </p:cNvPr>
          <p:cNvPicPr>
            <a:picLocks noChangeAspect="1"/>
          </p:cNvPicPr>
          <p:nvPr/>
        </p:nvPicPr>
        <p:blipFill>
          <a:blip r:embed="rId5"/>
          <a:stretch>
            <a:fillRect/>
          </a:stretch>
        </p:blipFill>
        <p:spPr>
          <a:xfrm>
            <a:off x="6977748" y="3534487"/>
            <a:ext cx="848140" cy="795131"/>
          </a:xfrm>
          <a:prstGeom prst="rect">
            <a:avLst/>
          </a:prstGeom>
        </p:spPr>
      </p:pic>
      <p:sp>
        <p:nvSpPr>
          <p:cNvPr id="10" name="Hộp Văn bản 13">
            <a:extLst>
              <a:ext uri="{FF2B5EF4-FFF2-40B4-BE49-F238E27FC236}">
                <a16:creationId xmlns:a16="http://schemas.microsoft.com/office/drawing/2014/main" id="{E2927884-99B4-49B0-B6DA-1ABA833BDB56}"/>
              </a:ext>
            </a:extLst>
          </p:cNvPr>
          <p:cNvSpPr txBox="1"/>
          <p:nvPr/>
        </p:nvSpPr>
        <p:spPr>
          <a:xfrm>
            <a:off x="7927933" y="3692272"/>
            <a:ext cx="2753802" cy="369332"/>
          </a:xfrm>
          <a:prstGeom prst="rect">
            <a:avLst/>
          </a:prstGeom>
          <a:noFill/>
        </p:spPr>
        <p:txBody>
          <a:bodyPr wrap="square" rtlCol="0">
            <a:spAutoFit/>
          </a:bodyPr>
          <a:lstStyle/>
          <a:p>
            <a:r>
              <a:rPr lang="vi-VN" dirty="0"/>
              <a:t>3. </a:t>
            </a:r>
            <a:r>
              <a:rPr lang="vi-VN" dirty="0" err="1"/>
              <a:t>Đóng</a:t>
            </a:r>
            <a:r>
              <a:rPr lang="vi-VN" dirty="0"/>
              <a:t> </a:t>
            </a:r>
            <a:r>
              <a:rPr lang="vi-VN" dirty="0" err="1"/>
              <a:t>gói</a:t>
            </a:r>
            <a:r>
              <a:rPr lang="vi-VN" dirty="0"/>
              <a:t>, in đơn </a:t>
            </a:r>
            <a:r>
              <a:rPr lang="vi-VN" dirty="0" err="1"/>
              <a:t>hàng</a:t>
            </a:r>
            <a:endParaRPr lang="en-US" dirty="0"/>
          </a:p>
        </p:txBody>
      </p:sp>
      <p:pic>
        <p:nvPicPr>
          <p:cNvPr id="11" name="Đồ họa 15">
            <a:extLst>
              <a:ext uri="{FF2B5EF4-FFF2-40B4-BE49-F238E27FC236}">
                <a16:creationId xmlns:a16="http://schemas.microsoft.com/office/drawing/2014/main" id="{B9E3A81B-D102-4C9C-8E7F-842EF7A327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6776" y="4791305"/>
            <a:ext cx="1193525" cy="1003023"/>
          </a:xfrm>
          <a:prstGeom prst="rect">
            <a:avLst/>
          </a:prstGeom>
        </p:spPr>
      </p:pic>
      <p:sp>
        <p:nvSpPr>
          <p:cNvPr id="12" name="Hộp Văn bản 16">
            <a:extLst>
              <a:ext uri="{FF2B5EF4-FFF2-40B4-BE49-F238E27FC236}">
                <a16:creationId xmlns:a16="http://schemas.microsoft.com/office/drawing/2014/main" id="{6105F9D8-8515-42A3-81CF-BD9C947A2898}"/>
              </a:ext>
            </a:extLst>
          </p:cNvPr>
          <p:cNvSpPr txBox="1"/>
          <p:nvPr/>
        </p:nvSpPr>
        <p:spPr>
          <a:xfrm>
            <a:off x="4417249" y="5733093"/>
            <a:ext cx="2743200" cy="369332"/>
          </a:xfrm>
          <a:prstGeom prst="rect">
            <a:avLst/>
          </a:prstGeom>
          <a:noFill/>
        </p:spPr>
        <p:txBody>
          <a:bodyPr wrap="square" rtlCol="0">
            <a:spAutoFit/>
          </a:bodyPr>
          <a:lstStyle/>
          <a:p>
            <a:r>
              <a:rPr lang="vi-VN" dirty="0"/>
              <a:t>4. </a:t>
            </a:r>
            <a:r>
              <a:rPr lang="vi-VN" dirty="0" err="1"/>
              <a:t>Vận</a:t>
            </a:r>
            <a:r>
              <a:rPr lang="vi-VN" dirty="0"/>
              <a:t> </a:t>
            </a:r>
            <a:r>
              <a:rPr lang="vi-VN" dirty="0" err="1"/>
              <a:t>chuyển</a:t>
            </a:r>
            <a:r>
              <a:rPr lang="vi-VN" dirty="0"/>
              <a:t> </a:t>
            </a:r>
            <a:r>
              <a:rPr lang="vi-VN" dirty="0" err="1"/>
              <a:t>sản</a:t>
            </a:r>
            <a:r>
              <a:rPr lang="vi-VN" dirty="0"/>
              <a:t> </a:t>
            </a:r>
            <a:r>
              <a:rPr lang="vi-VN" dirty="0" err="1"/>
              <a:t>phẩm</a:t>
            </a:r>
            <a:endParaRPr lang="en-US" dirty="0"/>
          </a:p>
        </p:txBody>
      </p:sp>
      <p:pic>
        <p:nvPicPr>
          <p:cNvPr id="13" name="Hình ảnh 18">
            <a:extLst>
              <a:ext uri="{FF2B5EF4-FFF2-40B4-BE49-F238E27FC236}">
                <a16:creationId xmlns:a16="http://schemas.microsoft.com/office/drawing/2014/main" id="{E34446CA-38AE-497B-AC47-F5AEFEFE6457}"/>
              </a:ext>
            </a:extLst>
          </p:cNvPr>
          <p:cNvPicPr>
            <a:picLocks noChangeAspect="1"/>
          </p:cNvPicPr>
          <p:nvPr/>
        </p:nvPicPr>
        <p:blipFill>
          <a:blip r:embed="rId8"/>
          <a:stretch>
            <a:fillRect/>
          </a:stretch>
        </p:blipFill>
        <p:spPr>
          <a:xfrm>
            <a:off x="3110566" y="3449555"/>
            <a:ext cx="1017104" cy="769397"/>
          </a:xfrm>
          <a:prstGeom prst="rect">
            <a:avLst/>
          </a:prstGeom>
        </p:spPr>
      </p:pic>
      <p:sp>
        <p:nvSpPr>
          <p:cNvPr id="14" name="Hộp Văn bản 19">
            <a:extLst>
              <a:ext uri="{FF2B5EF4-FFF2-40B4-BE49-F238E27FC236}">
                <a16:creationId xmlns:a16="http://schemas.microsoft.com/office/drawing/2014/main" id="{A9B2D9C5-946B-4E02-B57F-26F1EB856A02}"/>
              </a:ext>
            </a:extLst>
          </p:cNvPr>
          <p:cNvSpPr txBox="1"/>
          <p:nvPr/>
        </p:nvSpPr>
        <p:spPr>
          <a:xfrm>
            <a:off x="1270733" y="1772069"/>
            <a:ext cx="4109900" cy="369332"/>
          </a:xfrm>
          <a:prstGeom prst="rect">
            <a:avLst/>
          </a:prstGeom>
          <a:noFill/>
        </p:spPr>
        <p:txBody>
          <a:bodyPr wrap="square" rtlCol="0">
            <a:spAutoFit/>
          </a:bodyPr>
          <a:lstStyle/>
          <a:p>
            <a:r>
              <a:rPr lang="vi-VN" dirty="0"/>
              <a:t>1. </a:t>
            </a:r>
            <a:r>
              <a:rPr lang="vi-VN" dirty="0" err="1"/>
              <a:t>Xác</a:t>
            </a:r>
            <a:r>
              <a:rPr lang="vi-VN" dirty="0"/>
              <a:t> </a:t>
            </a:r>
            <a:r>
              <a:rPr lang="vi-VN" dirty="0" err="1"/>
              <a:t>nhận</a:t>
            </a:r>
            <a:r>
              <a:rPr lang="vi-VN" dirty="0"/>
              <a:t> đơn </a:t>
            </a:r>
            <a:r>
              <a:rPr lang="vi-VN" dirty="0" err="1"/>
              <a:t>hàng</a:t>
            </a:r>
            <a:endParaRPr lang="en-US" dirty="0"/>
          </a:p>
        </p:txBody>
      </p:sp>
      <p:sp>
        <p:nvSpPr>
          <p:cNvPr id="15" name="Hộp Văn bản 20">
            <a:extLst>
              <a:ext uri="{FF2B5EF4-FFF2-40B4-BE49-F238E27FC236}">
                <a16:creationId xmlns:a16="http://schemas.microsoft.com/office/drawing/2014/main" id="{7BF838ED-7EA8-4E07-8143-88E2FA160332}"/>
              </a:ext>
            </a:extLst>
          </p:cNvPr>
          <p:cNvSpPr txBox="1"/>
          <p:nvPr/>
        </p:nvSpPr>
        <p:spPr>
          <a:xfrm>
            <a:off x="1308951" y="3534487"/>
            <a:ext cx="1842053" cy="369332"/>
          </a:xfrm>
          <a:prstGeom prst="rect">
            <a:avLst/>
          </a:prstGeom>
          <a:noFill/>
        </p:spPr>
        <p:txBody>
          <a:bodyPr wrap="square" rtlCol="0">
            <a:spAutoFit/>
          </a:bodyPr>
          <a:lstStyle/>
          <a:p>
            <a:r>
              <a:rPr lang="vi-VN" dirty="0"/>
              <a:t>5. Thanh </a:t>
            </a:r>
            <a:r>
              <a:rPr lang="vi-VN" dirty="0" err="1"/>
              <a:t>toán</a:t>
            </a:r>
            <a:endParaRPr lang="en-US" dirty="0"/>
          </a:p>
        </p:txBody>
      </p:sp>
      <p:sp>
        <p:nvSpPr>
          <p:cNvPr id="17" name="Arrow: Circular 16">
            <a:extLst>
              <a:ext uri="{FF2B5EF4-FFF2-40B4-BE49-F238E27FC236}">
                <a16:creationId xmlns:a16="http://schemas.microsoft.com/office/drawing/2014/main" id="{DD41C8E4-31E1-4090-8EDC-8CEEE5ED5AE8}"/>
              </a:ext>
            </a:extLst>
          </p:cNvPr>
          <p:cNvSpPr/>
          <p:nvPr/>
        </p:nvSpPr>
        <p:spPr>
          <a:xfrm>
            <a:off x="3592642" y="1539699"/>
            <a:ext cx="4196704" cy="4196704"/>
          </a:xfrm>
          <a:prstGeom prst="circularArrow">
            <a:avLst>
              <a:gd name="adj1" fmla="val 5197"/>
              <a:gd name="adj2" fmla="val 413989"/>
              <a:gd name="adj3" fmla="val 20842895"/>
              <a:gd name="adj4" fmla="val 19200376"/>
              <a:gd name="adj5" fmla="val 606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Arrow: Circular 18">
            <a:extLst>
              <a:ext uri="{FF2B5EF4-FFF2-40B4-BE49-F238E27FC236}">
                <a16:creationId xmlns:a16="http://schemas.microsoft.com/office/drawing/2014/main" id="{CFFF5AC5-4885-4A3B-99B8-0824E5B974F8}"/>
              </a:ext>
            </a:extLst>
          </p:cNvPr>
          <p:cNvSpPr/>
          <p:nvPr/>
        </p:nvSpPr>
        <p:spPr>
          <a:xfrm rot="17700047">
            <a:off x="3397002" y="1583141"/>
            <a:ext cx="4108324" cy="4166364"/>
          </a:xfrm>
          <a:prstGeom prst="circularArrow">
            <a:avLst>
              <a:gd name="adj1" fmla="val 5197"/>
              <a:gd name="adj2" fmla="val 413989"/>
              <a:gd name="adj3" fmla="val 20842895"/>
              <a:gd name="adj4" fmla="val 19200376"/>
              <a:gd name="adj5" fmla="val 606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Circular 19">
            <a:extLst>
              <a:ext uri="{FF2B5EF4-FFF2-40B4-BE49-F238E27FC236}">
                <a16:creationId xmlns:a16="http://schemas.microsoft.com/office/drawing/2014/main" id="{F50B88F8-5601-475F-871D-3A7167F34D60}"/>
              </a:ext>
            </a:extLst>
          </p:cNvPr>
          <p:cNvSpPr/>
          <p:nvPr/>
        </p:nvSpPr>
        <p:spPr>
          <a:xfrm rot="13742273">
            <a:off x="3298829" y="1577457"/>
            <a:ext cx="4053613" cy="4121183"/>
          </a:xfrm>
          <a:prstGeom prst="circularArrow">
            <a:avLst>
              <a:gd name="adj1" fmla="val 5197"/>
              <a:gd name="adj2" fmla="val 413989"/>
              <a:gd name="adj3" fmla="val 20842895"/>
              <a:gd name="adj4" fmla="val 19224812"/>
              <a:gd name="adj5" fmla="val 606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Arrow: Circular 20">
            <a:extLst>
              <a:ext uri="{FF2B5EF4-FFF2-40B4-BE49-F238E27FC236}">
                <a16:creationId xmlns:a16="http://schemas.microsoft.com/office/drawing/2014/main" id="{27BC9C65-6861-45AC-9ACD-C5FF75FCAF0A}"/>
              </a:ext>
            </a:extLst>
          </p:cNvPr>
          <p:cNvSpPr/>
          <p:nvPr/>
        </p:nvSpPr>
        <p:spPr>
          <a:xfrm rot="9575294">
            <a:off x="3331550" y="1557949"/>
            <a:ext cx="4353259" cy="3994212"/>
          </a:xfrm>
          <a:prstGeom prst="circularArrow">
            <a:avLst>
              <a:gd name="adj1" fmla="val 5197"/>
              <a:gd name="adj2" fmla="val 439032"/>
              <a:gd name="adj3" fmla="val 20842895"/>
              <a:gd name="adj4" fmla="val 18856198"/>
              <a:gd name="adj5" fmla="val 606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Arrow: Circular 21">
            <a:extLst>
              <a:ext uri="{FF2B5EF4-FFF2-40B4-BE49-F238E27FC236}">
                <a16:creationId xmlns:a16="http://schemas.microsoft.com/office/drawing/2014/main" id="{45A80DC6-39CE-42FC-912F-9E43D82AC5E2}"/>
              </a:ext>
            </a:extLst>
          </p:cNvPr>
          <p:cNvSpPr/>
          <p:nvPr/>
        </p:nvSpPr>
        <p:spPr>
          <a:xfrm rot="4094403">
            <a:off x="3454356" y="1539700"/>
            <a:ext cx="4196704" cy="4196704"/>
          </a:xfrm>
          <a:prstGeom prst="circularArrow">
            <a:avLst>
              <a:gd name="adj1" fmla="val 5197"/>
              <a:gd name="adj2" fmla="val 413989"/>
              <a:gd name="adj3" fmla="val 20842895"/>
              <a:gd name="adj4" fmla="val 19044051"/>
              <a:gd name="adj5" fmla="val 6063"/>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86305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3A1EDC-CF41-4438-BB57-18569B953129}"/>
              </a:ext>
            </a:extLst>
          </p:cNvPr>
          <p:cNvSpPr>
            <a:spLocks noGrp="1"/>
          </p:cNvSpPr>
          <p:nvPr>
            <p:ph idx="4294967295"/>
          </p:nvPr>
        </p:nvSpPr>
        <p:spPr>
          <a:xfrm>
            <a:off x="639248" y="1469745"/>
            <a:ext cx="5064866" cy="4707218"/>
          </a:xfrm>
        </p:spPr>
        <p:txBody>
          <a:bodyPr>
            <a:normAutofit lnSpcReduction="10000"/>
          </a:bodyPr>
          <a:lstStyle/>
          <a:p>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doanh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nghiệp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chuyên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cung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cấp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mặt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thun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endParaRPr lang="en-US" sz="2200">
              <a:latin typeface="Times New Roman" panose="02020603050405020304" pitchFamily="18" charset="0"/>
              <a:cs typeface="Times New Roman" panose="02020603050405020304" pitchFamily="18" charset="0"/>
            </a:endParaRPr>
          </a:p>
          <a:p>
            <a:r>
              <a:rPr lang="en-US" sz="2200" err="1">
                <a:latin typeface="Times New Roman" panose="02020603050405020304" pitchFamily="18" charset="0"/>
                <a:cs typeface="Times New Roman" panose="02020603050405020304" pitchFamily="18" charset="0"/>
              </a:rPr>
              <a:t>Có</a:t>
            </a:r>
            <a:r>
              <a:rPr lang="en-US" sz="2200">
                <a:latin typeface="Times New Roman" panose="02020603050405020304" pitchFamily="18" charset="0"/>
                <a:cs typeface="Times New Roman" panose="02020603050405020304" pitchFamily="18" charset="0"/>
              </a:rPr>
              <a:t> 15 </a:t>
            </a:r>
            <a:r>
              <a:rPr lang="en-US" sz="2200" err="1">
                <a:latin typeface="Times New Roman" panose="02020603050405020304" pitchFamily="18" charset="0"/>
                <a:cs typeface="Times New Roman" panose="02020603050405020304" pitchFamily="18" charset="0"/>
              </a:rPr>
              <a:t>nhân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viên</a:t>
            </a:r>
            <a:endParaRPr lang="en-US" sz="2200">
              <a:latin typeface="Times New Roman" panose="02020603050405020304" pitchFamily="18" charset="0"/>
              <a:cs typeface="Times New Roman" panose="02020603050405020304" pitchFamily="18" charset="0"/>
            </a:endParaRPr>
          </a:p>
          <a:p>
            <a:r>
              <a:rPr lang="en-US" sz="2200" err="1">
                <a:latin typeface="Times New Roman" panose="02020603050405020304" pitchFamily="18" charset="0"/>
                <a:cs typeface="Times New Roman" panose="02020603050405020304" pitchFamily="18" charset="0"/>
              </a:rPr>
              <a:t>Sản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phẩm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chiếm</a:t>
            </a:r>
            <a:r>
              <a:rPr lang="en-US" sz="2200">
                <a:latin typeface="Times New Roman" panose="02020603050405020304" pitchFamily="18" charset="0"/>
                <a:cs typeface="Times New Roman" panose="02020603050405020304" pitchFamily="18" charset="0"/>
              </a:rPr>
              <a:t> 70%</a:t>
            </a:r>
          </a:p>
          <a:p>
            <a:r>
              <a:rPr lang="en-US" sz="2200" err="1">
                <a:latin typeface="Times New Roman" panose="02020603050405020304" pitchFamily="18" charset="0"/>
                <a:cs typeface="Times New Roman" panose="02020603050405020304" pitchFamily="18" charset="0"/>
              </a:rPr>
              <a:t>Sản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phẩm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phổ</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biến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trên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cửa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online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30%</a:t>
            </a:r>
          </a:p>
          <a:p>
            <a:r>
              <a:rPr lang="en-US" sz="2200" err="1">
                <a:latin typeface="Times New Roman" panose="02020603050405020304" pitchFamily="18" charset="0"/>
                <a:cs typeface="Times New Roman" panose="02020603050405020304" pitchFamily="18" charset="0"/>
              </a:rPr>
              <a:t>Lượng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mỗi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ngày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là</a:t>
            </a:r>
            <a:r>
              <a:rPr lang="en-US" sz="2200">
                <a:latin typeface="Times New Roman" panose="02020603050405020304" pitchFamily="18" charset="0"/>
                <a:cs typeface="Times New Roman" panose="02020603050405020304" pitchFamily="18" charset="0"/>
              </a:rPr>
              <a:t> 30 </a:t>
            </a:r>
            <a:r>
              <a:rPr lang="en-US" sz="2200" err="1">
                <a:latin typeface="Times New Roman" panose="02020603050405020304" pitchFamily="18" charset="0"/>
                <a:cs typeface="Times New Roman" panose="02020603050405020304" pitchFamily="18" charset="0"/>
              </a:rPr>
              <a:t>đơn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áo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kế</a:t>
            </a:r>
            <a:endParaRPr lang="en-US" sz="2200">
              <a:latin typeface="Times New Roman" panose="02020603050405020304" pitchFamily="18" charset="0"/>
              <a:cs typeface="Times New Roman" panose="02020603050405020304" pitchFamily="18" charset="0"/>
            </a:endParaRPr>
          </a:p>
          <a:p>
            <a:endParaRPr lang="en-US"/>
          </a:p>
        </p:txBody>
      </p:sp>
      <p:sp>
        <p:nvSpPr>
          <p:cNvPr id="2" name="Title 1">
            <a:extLst>
              <a:ext uri="{FF2B5EF4-FFF2-40B4-BE49-F238E27FC236}">
                <a16:creationId xmlns:a16="http://schemas.microsoft.com/office/drawing/2014/main" id="{5CFB284A-573D-46BB-8DDB-1E198A12A19F}"/>
              </a:ext>
            </a:extLst>
          </p:cNvPr>
          <p:cNvSpPr>
            <a:spLocks noGrp="1"/>
          </p:cNvSpPr>
          <p:nvPr>
            <p:ph type="title"/>
          </p:nvPr>
        </p:nvSpPr>
        <p:spPr/>
        <p:txBody>
          <a:bodyPr/>
          <a:lstStyle/>
          <a:p>
            <a:r>
              <a:rPr lang="en-US" sz="3200">
                <a:latin typeface="Times New Roman" panose="02020603050405020304" pitchFamily="18" charset="0"/>
                <a:cs typeface="Times New Roman" panose="02020603050405020304" pitchFamily="18" charset="0"/>
              </a:rPr>
              <a:t>1. </a:t>
            </a:r>
            <a:r>
              <a:rPr lang="en-US" sz="3200" err="1">
                <a:latin typeface="Times New Roman" panose="02020603050405020304" pitchFamily="18" charset="0"/>
                <a:cs typeface="Times New Roman" panose="02020603050405020304" pitchFamily="18" charset="0"/>
              </a:rPr>
              <a:t>Giới</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thiệu</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doanh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nghiệp</a:t>
            </a:r>
            <a:r>
              <a:rPr lang="en-US" sz="3200">
                <a:latin typeface="Times New Roman" panose="02020603050405020304" pitchFamily="18" charset="0"/>
                <a:cs typeface="Times New Roman" panose="02020603050405020304" pitchFamily="18" charset="0"/>
              </a:rPr>
              <a:t> FERE</a:t>
            </a:r>
          </a:p>
        </p:txBody>
      </p:sp>
      <p:pic>
        <p:nvPicPr>
          <p:cNvPr id="5" name="Picture 4" descr="A picture containing text, person&#10;&#10;Description automatically generated">
            <a:extLst>
              <a:ext uri="{FF2B5EF4-FFF2-40B4-BE49-F238E27FC236}">
                <a16:creationId xmlns:a16="http://schemas.microsoft.com/office/drawing/2014/main" id="{30F808E9-D32C-4B7F-84D4-1737C9A27919}"/>
              </a:ext>
            </a:extLst>
          </p:cNvPr>
          <p:cNvPicPr>
            <a:picLocks noChangeAspect="1"/>
          </p:cNvPicPr>
          <p:nvPr/>
        </p:nvPicPr>
        <p:blipFill>
          <a:blip r:embed="rId2"/>
          <a:stretch>
            <a:fillRect/>
          </a:stretch>
        </p:blipFill>
        <p:spPr>
          <a:xfrm>
            <a:off x="8721684" y="1469744"/>
            <a:ext cx="3121973" cy="4904815"/>
          </a:xfrm>
          <a:prstGeom prst="rect">
            <a:avLst/>
          </a:prstGeom>
        </p:spPr>
      </p:pic>
      <p:pic>
        <p:nvPicPr>
          <p:cNvPr id="7" name="Picture 6">
            <a:extLst>
              <a:ext uri="{FF2B5EF4-FFF2-40B4-BE49-F238E27FC236}">
                <a16:creationId xmlns:a16="http://schemas.microsoft.com/office/drawing/2014/main" id="{7EEA12AF-7BCB-4F4F-B17D-F235143C811B}"/>
              </a:ext>
            </a:extLst>
          </p:cNvPr>
          <p:cNvPicPr>
            <a:picLocks noChangeAspect="1"/>
          </p:cNvPicPr>
          <p:nvPr/>
        </p:nvPicPr>
        <p:blipFill>
          <a:blip r:embed="rId3"/>
          <a:stretch>
            <a:fillRect/>
          </a:stretch>
        </p:blipFill>
        <p:spPr>
          <a:xfrm>
            <a:off x="5817849" y="1469746"/>
            <a:ext cx="2903835" cy="2463625"/>
          </a:xfrm>
          <a:prstGeom prst="rect">
            <a:avLst/>
          </a:prstGeom>
        </p:spPr>
      </p:pic>
      <p:pic>
        <p:nvPicPr>
          <p:cNvPr id="8" name="Picture 7">
            <a:extLst>
              <a:ext uri="{FF2B5EF4-FFF2-40B4-BE49-F238E27FC236}">
                <a16:creationId xmlns:a16="http://schemas.microsoft.com/office/drawing/2014/main" id="{1671768B-8578-4A8D-A6FC-678D67FF70A6}"/>
              </a:ext>
            </a:extLst>
          </p:cNvPr>
          <p:cNvPicPr>
            <a:picLocks noChangeAspect="1"/>
          </p:cNvPicPr>
          <p:nvPr/>
        </p:nvPicPr>
        <p:blipFill>
          <a:blip r:embed="rId4"/>
          <a:srcRect/>
          <a:stretch/>
        </p:blipFill>
        <p:spPr>
          <a:xfrm>
            <a:off x="5992998" y="3904344"/>
            <a:ext cx="2728686" cy="2441188"/>
          </a:xfrm>
          <a:prstGeom prst="rect">
            <a:avLst/>
          </a:prstGeom>
        </p:spPr>
      </p:pic>
    </p:spTree>
    <p:extLst>
      <p:ext uri="{BB962C8B-B14F-4D97-AF65-F5344CB8AC3E}">
        <p14:creationId xmlns:p14="http://schemas.microsoft.com/office/powerpoint/2010/main" val="145936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46DC-D64C-425E-9709-5C39FB3C99F1}"/>
              </a:ext>
            </a:extLst>
          </p:cNvPr>
          <p:cNvSpPr>
            <a:spLocks noGrp="1"/>
          </p:cNvSpPr>
          <p:nvPr>
            <p:ph type="title"/>
          </p:nvPr>
        </p:nvSpPr>
        <p:spPr/>
        <p:txBody>
          <a:bodyPr/>
          <a:lstStyle/>
          <a:p>
            <a:r>
              <a:rPr lang="en-US" sz="3200">
                <a:latin typeface="Times New Roman" panose="02020603050405020304" pitchFamily="18" charset="0"/>
                <a:cs typeface="Times New Roman" panose="02020603050405020304" pitchFamily="18" charset="0"/>
              </a:rPr>
              <a:t>2. </a:t>
            </a:r>
            <a:r>
              <a:rPr lang="en-US" sz="3200" err="1">
                <a:latin typeface="Times New Roman" panose="02020603050405020304" pitchFamily="18" charset="0"/>
                <a:cs typeface="Times New Roman" panose="02020603050405020304" pitchFamily="18" charset="0"/>
              </a:rPr>
              <a:t>Vấn</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đề</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của</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doanh</a:t>
            </a:r>
            <a:r>
              <a:rPr lang="en-US" sz="3200">
                <a:latin typeface="Times New Roman" panose="02020603050405020304" pitchFamily="18" charset="0"/>
                <a:cs typeface="Times New Roman" panose="02020603050405020304" pitchFamily="18" charset="0"/>
              </a:rPr>
              <a:t> </a:t>
            </a:r>
            <a:r>
              <a:rPr lang="en-US" sz="3200" err="1">
                <a:latin typeface="Times New Roman" panose="02020603050405020304" pitchFamily="18" charset="0"/>
                <a:cs typeface="Times New Roman" panose="02020603050405020304" pitchFamily="18" charset="0"/>
              </a:rPr>
              <a:t>nghiệp</a:t>
            </a:r>
            <a:endParaRPr lang="en-US" sz="3200"/>
          </a:p>
        </p:txBody>
      </p:sp>
      <p:sp>
        <p:nvSpPr>
          <p:cNvPr id="3" name="Text Placeholder 2">
            <a:extLst>
              <a:ext uri="{FF2B5EF4-FFF2-40B4-BE49-F238E27FC236}">
                <a16:creationId xmlns:a16="http://schemas.microsoft.com/office/drawing/2014/main" id="{BF70FD2E-07E5-41D8-BDD0-92C45701AFA9}"/>
              </a:ext>
            </a:extLst>
          </p:cNvPr>
          <p:cNvSpPr>
            <a:spLocks noGrp="1"/>
          </p:cNvSpPr>
          <p:nvPr>
            <p:ph type="body" idx="1"/>
          </p:nvPr>
        </p:nvSpPr>
        <p:spPr>
          <a:xfrm>
            <a:off x="518886" y="1629059"/>
            <a:ext cx="5042646" cy="703135"/>
          </a:xfrm>
        </p:spPr>
        <p:txBody>
          <a:bodyPr>
            <a:normAutofit/>
          </a:bodyPr>
          <a:lstStyle/>
          <a:p>
            <a:r>
              <a:rPr lang="en-US" sz="2400" err="1">
                <a:latin typeface="Times New Roman" panose="02020603050405020304" pitchFamily="18" charset="0"/>
                <a:cs typeface="Times New Roman" panose="02020603050405020304" pitchFamily="18" charset="0"/>
              </a:rPr>
              <a:t>Vấn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đề</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gặp</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phải</a:t>
            </a:r>
            <a:r>
              <a:rPr lang="en-US" sz="2400">
                <a:latin typeface="Times New Roman" panose="02020603050405020304" pitchFamily="18" charset="0"/>
                <a:cs typeface="Times New Roman" panose="02020603050405020304" pitchFamily="18" charset="0"/>
              </a:rPr>
              <a:t>:</a:t>
            </a:r>
          </a:p>
        </p:txBody>
      </p:sp>
      <p:sp>
        <p:nvSpPr>
          <p:cNvPr id="4" name="Text Placeholder 3">
            <a:extLst>
              <a:ext uri="{FF2B5EF4-FFF2-40B4-BE49-F238E27FC236}">
                <a16:creationId xmlns:a16="http://schemas.microsoft.com/office/drawing/2014/main" id="{F8568792-C689-427B-B993-5FE8858931ED}"/>
              </a:ext>
            </a:extLst>
          </p:cNvPr>
          <p:cNvSpPr>
            <a:spLocks noGrp="1"/>
          </p:cNvSpPr>
          <p:nvPr>
            <p:ph type="body" idx="14"/>
          </p:nvPr>
        </p:nvSpPr>
        <p:spPr>
          <a:xfrm>
            <a:off x="6501205" y="1629059"/>
            <a:ext cx="5042646" cy="703135"/>
          </a:xfrm>
        </p:spPr>
        <p:txBody>
          <a:bodyPr>
            <a:normAutofit/>
          </a:bodyPr>
          <a:lstStyle/>
          <a:p>
            <a:r>
              <a:rPr lang="en-US" sz="2400" err="1">
                <a:latin typeface="Times New Roman" panose="02020603050405020304" pitchFamily="18" charset="0"/>
                <a:cs typeface="Times New Roman" panose="02020603050405020304" pitchFamily="18" charset="0"/>
              </a:rPr>
              <a:t>Mong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muốn</a:t>
            </a:r>
            <a:r>
              <a:rPr lang="en-US" sz="2400">
                <a:latin typeface="Times New Roman" panose="02020603050405020304" pitchFamily="18" charset="0"/>
                <a:cs typeface="Times New Roman" panose="02020603050405020304" pitchFamily="18" charset="0"/>
              </a:rPr>
              <a:t>:</a:t>
            </a:r>
          </a:p>
        </p:txBody>
      </p:sp>
      <p:sp>
        <p:nvSpPr>
          <p:cNvPr id="5" name="Content Placeholder 4">
            <a:extLst>
              <a:ext uri="{FF2B5EF4-FFF2-40B4-BE49-F238E27FC236}">
                <a16:creationId xmlns:a16="http://schemas.microsoft.com/office/drawing/2014/main" id="{70C6A1E0-947C-4AFF-917E-B608BADF0266}"/>
              </a:ext>
            </a:extLst>
          </p:cNvPr>
          <p:cNvSpPr>
            <a:spLocks noGrp="1"/>
          </p:cNvSpPr>
          <p:nvPr>
            <p:ph sz="quarter" idx="15"/>
          </p:nvPr>
        </p:nvSpPr>
        <p:spPr>
          <a:xfrm>
            <a:off x="639414" y="2483455"/>
            <a:ext cx="5339356" cy="3664127"/>
          </a:xfrm>
        </p:spPr>
        <p:txBody>
          <a:bodyPr>
            <a:normAutofit/>
          </a:bodyPr>
          <a:lstStyle/>
          <a:p>
            <a:r>
              <a:rPr lang="en-US" sz="2200" err="1">
                <a:latin typeface="Times New Roman" panose="02020603050405020304" pitchFamily="18" charset="0"/>
                <a:cs typeface="Times New Roman" panose="02020603050405020304" pitchFamily="18" charset="0"/>
              </a:rPr>
              <a:t>Khó</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kiểm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soát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chất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lượng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phẩm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đầu</a:t>
            </a:r>
            <a:r>
              <a:rPr lang="en-US" sz="2200">
                <a:latin typeface="Times New Roman" panose="02020603050405020304" pitchFamily="18" charset="0"/>
                <a:cs typeface="Times New Roman" panose="02020603050405020304" pitchFamily="18" charset="0"/>
              </a:rPr>
              <a:t> vào và đầu ra.</a:t>
            </a:r>
          </a:p>
          <a:p>
            <a:r>
              <a:rPr lang="en-US" sz="2200">
                <a:latin typeface="Times New Roman" panose="02020603050405020304" pitchFamily="18" charset="0"/>
                <a:cs typeface="Times New Roman" panose="02020603050405020304" pitchFamily="18" charset="0"/>
              </a:rPr>
              <a:t>Kho chứa nhỏ, khó kiểm soát tồn kho </a:t>
            </a:r>
          </a:p>
          <a:p>
            <a:r>
              <a:rPr lang="en-US" sz="2200">
                <a:latin typeface="Times New Roman" panose="02020603050405020304" pitchFamily="18" charset="0"/>
                <a:cs typeface="Times New Roman" panose="02020603050405020304" pitchFamily="18" charset="0"/>
              </a:rPr>
              <a:t>Hàng hóa bị thất thoát</a:t>
            </a:r>
          </a:p>
          <a:p>
            <a:r>
              <a:rPr lang="en-US" sz="2200">
                <a:latin typeface="Times New Roman" panose="02020603050405020304" pitchFamily="18" charset="0"/>
                <a:cs typeface="Times New Roman" panose="02020603050405020304" pitchFamily="18" charset="0"/>
              </a:rPr>
              <a:t> Khó kiểm soát nguồn khách hàng</a:t>
            </a:r>
          </a:p>
          <a:p>
            <a:endParaRPr lang="en-US"/>
          </a:p>
        </p:txBody>
      </p:sp>
      <p:sp>
        <p:nvSpPr>
          <p:cNvPr id="6" name="Content Placeholder 5">
            <a:extLst>
              <a:ext uri="{FF2B5EF4-FFF2-40B4-BE49-F238E27FC236}">
                <a16:creationId xmlns:a16="http://schemas.microsoft.com/office/drawing/2014/main" id="{574555AA-2AFD-4C4E-AC01-1667CE904042}"/>
              </a:ext>
            </a:extLst>
          </p:cNvPr>
          <p:cNvSpPr>
            <a:spLocks noGrp="1"/>
          </p:cNvSpPr>
          <p:nvPr>
            <p:ph sz="quarter" idx="16"/>
          </p:nvPr>
        </p:nvSpPr>
        <p:spPr>
          <a:xfrm>
            <a:off x="6501205" y="2458582"/>
            <a:ext cx="5502109" cy="4261531"/>
          </a:xfrm>
        </p:spPr>
        <p:txBody>
          <a:bodyPr>
            <a:noAutofit/>
          </a:bodyPr>
          <a:lstStyle/>
          <a:p>
            <a:r>
              <a:rPr lang="en-US" sz="2200" err="1">
                <a:latin typeface="Times New Roman" panose="02020603050405020304" pitchFamily="18" charset="0"/>
                <a:cs typeface="Times New Roman" panose="02020603050405020304" pitchFamily="18" charset="0"/>
              </a:rPr>
              <a:t>Đơn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giản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hóa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nghiệp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vụ</a:t>
            </a:r>
            <a:endParaRPr lang="en-US" sz="2200">
              <a:latin typeface="Times New Roman" panose="02020603050405020304" pitchFamily="18" charset="0"/>
              <a:cs typeface="Times New Roman" panose="02020603050405020304" pitchFamily="18" charset="0"/>
            </a:endParaRPr>
          </a:p>
          <a:p>
            <a:r>
              <a:rPr lang="en-US" sz="2200" err="1">
                <a:latin typeface="Times New Roman" panose="02020603050405020304" pitchFamily="18" charset="0"/>
                <a:cs typeface="Times New Roman" panose="02020603050405020304" pitchFamily="18" charset="0"/>
              </a:rPr>
              <a:t>Tối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ưu</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hóa</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các</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quy</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trình</a:t>
            </a:r>
            <a:endParaRPr lang="en-US" sz="2200">
              <a:latin typeface="Times New Roman" panose="02020603050405020304" pitchFamily="18" charset="0"/>
              <a:cs typeface="Times New Roman" panose="02020603050405020304" pitchFamily="18" charset="0"/>
            </a:endParaRPr>
          </a:p>
          <a:p>
            <a:r>
              <a:rPr lang="en-US" sz="2200" err="1">
                <a:latin typeface="Times New Roman" panose="02020603050405020304" pitchFamily="18" charset="0"/>
                <a:cs typeface="Times New Roman" panose="02020603050405020304" pitchFamily="18" charset="0"/>
              </a:rPr>
              <a:t>Biết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thứ</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tự</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đang</a:t>
            </a:r>
            <a:r>
              <a:rPr lang="en-US" sz="2200">
                <a:latin typeface="Times New Roman" panose="02020603050405020304" pitchFamily="18" charset="0"/>
                <a:cs typeface="Times New Roman" panose="02020603050405020304" pitchFamily="18" charset="0"/>
              </a:rPr>
              <a:t> ở </a:t>
            </a:r>
            <a:r>
              <a:rPr lang="en-US" sz="2200" err="1">
                <a:latin typeface="Times New Roman" panose="02020603050405020304" pitchFamily="18" charset="0"/>
                <a:cs typeface="Times New Roman" panose="02020603050405020304" pitchFamily="18" charset="0"/>
              </a:rPr>
              <a:t>giai</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đoạn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nào</a:t>
            </a:r>
            <a:endParaRPr lang="en-US" sz="2200">
              <a:latin typeface="Times New Roman" panose="02020603050405020304" pitchFamily="18" charset="0"/>
              <a:cs typeface="Times New Roman" panose="02020603050405020304" pitchFamily="18" charset="0"/>
            </a:endParaRPr>
          </a:p>
          <a:p>
            <a:r>
              <a:rPr lang="en-US" sz="2200" err="1">
                <a:latin typeface="Times New Roman" panose="02020603050405020304" pitchFamily="18" charset="0"/>
                <a:cs typeface="Times New Roman" panose="02020603050405020304" pitchFamily="18" charset="0"/>
              </a:rPr>
              <a:t>Tập</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trung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tất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cả</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sản</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phẩm</a:t>
            </a:r>
            <a:r>
              <a:rPr lang="en-US" sz="2200">
                <a:latin typeface="Times New Roman" panose="02020603050405020304" pitchFamily="18" charset="0"/>
                <a:cs typeface="Times New Roman" panose="02020603050405020304" pitchFamily="18" charset="0"/>
              </a:rPr>
              <a:t> ở </a:t>
            </a:r>
            <a:r>
              <a:rPr lang="en-US" sz="2200" err="1">
                <a:latin typeface="Times New Roman" panose="02020603050405020304" pitchFamily="18" charset="0"/>
                <a:cs typeface="Times New Roman" panose="02020603050405020304" pitchFamily="18" charset="0"/>
              </a:rPr>
              <a:t>một</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nơi</a:t>
            </a:r>
            <a:endParaRPr lang="en-US" sz="2200">
              <a:latin typeface="Times New Roman" panose="02020603050405020304" pitchFamily="18" charset="0"/>
              <a:cs typeface="Times New Roman" panose="02020603050405020304" pitchFamily="18" charset="0"/>
            </a:endParaRPr>
          </a:p>
          <a:p>
            <a:r>
              <a:rPr lang="en-US" sz="2200" err="1">
                <a:latin typeface="Times New Roman" panose="02020603050405020304" pitchFamily="18" charset="0"/>
                <a:cs typeface="Times New Roman" panose="02020603050405020304" pitchFamily="18" charset="0"/>
              </a:rPr>
              <a:t>Tạo</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khách</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hàng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tiềm</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năng</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từ</a:t>
            </a:r>
            <a:r>
              <a:rPr lang="en-US" sz="2200">
                <a:latin typeface="Times New Roman" panose="02020603050405020304" pitchFamily="18" charset="0"/>
                <a:cs typeface="Times New Roman" panose="02020603050405020304" pitchFamily="18" charset="0"/>
              </a:rPr>
              <a:t> </a:t>
            </a:r>
            <a:r>
              <a:rPr lang="en-US" sz="2200" err="1">
                <a:latin typeface="Times New Roman" panose="02020603050405020304" pitchFamily="18" charset="0"/>
                <a:cs typeface="Times New Roman" panose="02020603050405020304" pitchFamily="18" charset="0"/>
              </a:rPr>
              <a:t>trang</a:t>
            </a:r>
            <a:r>
              <a:rPr lang="en-US" sz="2200">
                <a:latin typeface="Times New Roman" panose="02020603050405020304" pitchFamily="18" charset="0"/>
                <a:cs typeface="Times New Roman" panose="02020603050405020304" pitchFamily="18" charset="0"/>
              </a:rPr>
              <a:t> web</a:t>
            </a:r>
          </a:p>
        </p:txBody>
      </p:sp>
    </p:spTree>
    <p:extLst>
      <p:ext uri="{BB962C8B-B14F-4D97-AF65-F5344CB8AC3E}">
        <p14:creationId xmlns:p14="http://schemas.microsoft.com/office/powerpoint/2010/main" val="3200584943"/>
      </p:ext>
    </p:extLst>
  </p:cSld>
  <p:clrMapOvr>
    <a:masterClrMapping/>
  </p:clrMapOvr>
</p:sld>
</file>

<file path=ppt/theme/theme1.xml><?xml version="1.0" encoding="utf-8"?>
<a:theme xmlns:a="http://schemas.openxmlformats.org/drawingml/2006/main" name="Minimal and Muted_ALT">
  <a:themeElements>
    <a:clrScheme name="Japan 2">
      <a:dk1>
        <a:srgbClr val="231B23"/>
      </a:dk1>
      <a:lt1>
        <a:srgbClr val="FCF5E5"/>
      </a:lt1>
      <a:dk2>
        <a:srgbClr val="231B23"/>
      </a:dk2>
      <a:lt2>
        <a:srgbClr val="FCF5E5"/>
      </a:lt2>
      <a:accent1>
        <a:srgbClr val="FDA431"/>
      </a:accent1>
      <a:accent2>
        <a:srgbClr val="4DA1A8"/>
      </a:accent2>
      <a:accent3>
        <a:srgbClr val="D7E7BA"/>
      </a:accent3>
      <a:accent4>
        <a:srgbClr val="FCF5E5"/>
      </a:accent4>
      <a:accent5>
        <a:srgbClr val="231B23"/>
      </a:accent5>
      <a:accent6>
        <a:srgbClr val="EECED3"/>
      </a:accent6>
      <a:hlink>
        <a:srgbClr val="FCA330"/>
      </a:hlink>
      <a:folHlink>
        <a:srgbClr val="4DA1A8"/>
      </a:folHlink>
    </a:clrScheme>
    <a:fontScheme name="Japanese Template">
      <a:majorFont>
        <a:latin typeface="Meiryo UI"/>
        <a:ea typeface=""/>
        <a:cs typeface=""/>
      </a:majorFont>
      <a:minorFont>
        <a:latin typeface="Meiryo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5D9CFDCE-107C-4BA4-BAF5-1A16F67739C2}" vid="{98006FC8-790D-4EF4-A18C-2AD650A2781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1263</Words>
  <Application>Microsoft Office PowerPoint</Application>
  <PresentationFormat>Widescreen</PresentationFormat>
  <Paragraphs>216</Paragraphs>
  <Slides>33</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Meiryo</vt:lpstr>
      <vt:lpstr>Meiryo UI</vt:lpstr>
      <vt:lpstr>Arial</vt:lpstr>
      <vt:lpstr>Calibri</vt:lpstr>
      <vt:lpstr>Times New Roman</vt:lpstr>
      <vt:lpstr>Verdana</vt:lpstr>
      <vt:lpstr>Wingdings</vt:lpstr>
      <vt:lpstr>Minimal and Muted_ALT</vt:lpstr>
      <vt:lpstr>Branded T-shirts</vt:lpstr>
      <vt:lpstr>Thành viên nhóm:</vt:lpstr>
      <vt:lpstr>Nội dung:</vt:lpstr>
      <vt:lpstr>1. Giới thiệu doanh nghiệp FERE</vt:lpstr>
      <vt:lpstr>1. Giới thiệu doanh nghiệp FERE</vt:lpstr>
      <vt:lpstr>Mô hình kinh doanh  </vt:lpstr>
      <vt:lpstr>Mô hình kinh doanh </vt:lpstr>
      <vt:lpstr>1. Giới thiệu doanh nghiệp FERE</vt:lpstr>
      <vt:lpstr>2. Vấn đề của doanh nghiệp</vt:lpstr>
      <vt:lpstr>3. Mô hình kinh doanh T-shirts</vt:lpstr>
      <vt:lpstr> 4. Triển khai nghiệp vụ trên ODOO</vt:lpstr>
      <vt:lpstr> 4. Triển khai nghiệp vụ trên ODOO</vt:lpstr>
      <vt:lpstr>Module Sale : Qui trình bán hàng </vt:lpstr>
      <vt:lpstr> 4. Triển khai nghiệp vụ trên ODOO</vt:lpstr>
      <vt:lpstr> 4. Triển khai nghiệp vụ trên ODOO</vt:lpstr>
      <vt:lpstr>4. Triển khai nghiệp vụ trên ODOO</vt:lpstr>
      <vt:lpstr>Module E-Commerce: Qui trình bán hàng </vt:lpstr>
      <vt:lpstr>4. Triển khai nghiệp vụ trên ODOO</vt:lpstr>
      <vt:lpstr>Chi tiết sản phẩm</vt:lpstr>
      <vt:lpstr>Module E-commerce : Chức năng giỏ hàng</vt:lpstr>
      <vt:lpstr>Module E-commerce : Chức năng thanh toán</vt:lpstr>
      <vt:lpstr>Module E-commerce : Chức năng thanh toán</vt:lpstr>
      <vt:lpstr>Module Ecommerce : Chức năng xử lý đơn đặt hàng</vt:lpstr>
      <vt:lpstr>Kiểm tra số lượng hàng trong kho</vt:lpstr>
      <vt:lpstr>f. Module WareHouse</vt:lpstr>
      <vt:lpstr>Requests for quotation</vt:lpstr>
      <vt:lpstr>Purchase orders</vt:lpstr>
      <vt:lpstr>Procurement (purchases plan)</vt:lpstr>
      <vt:lpstr>Make to Order</vt:lpstr>
      <vt:lpstr>TRELLO</vt:lpstr>
      <vt:lpstr>TRELLO</vt:lpstr>
      <vt:lpstr>Set các cấu hình cho Card</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Branded T-shirts</dc:title>
  <dc:creator>Lương Thị Phương Thanh</dc:creator>
  <cp:lastModifiedBy>Phú Hữu Phước</cp:lastModifiedBy>
  <cp:revision>27</cp:revision>
  <dcterms:created xsi:type="dcterms:W3CDTF">2020-12-08T02:54:41Z</dcterms:created>
  <dcterms:modified xsi:type="dcterms:W3CDTF">2020-12-22T05:28:42Z</dcterms:modified>
</cp:coreProperties>
</file>